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C9F80-AB25-A19B-6C34-1D4C76C5C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B2ED0-C553-47BE-97B7-40E9BAD467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ED8FF-0EF2-4B60-CDC2-0804B5E4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402D1-0CF9-EEF5-473B-0EE2F6980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84815-67EC-B1AB-3B17-33E4AB46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93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48212-3292-A326-C631-BC3E6484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08F0-0DA1-4C14-A1BB-0B63425B6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3ECA24-E68C-6836-C262-14003A6D2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D29E0-35DB-3BFE-9775-7F554B02A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813DE-2B14-C466-FFDF-B257AD27F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9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34C8-21EE-23E5-3746-6BD50CD7D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6F814-3B7B-22CF-DADB-5DA0EA148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73CAC-AE20-2378-9857-E1D6F123C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93DE8-81B7-1F4E-DE1E-931A2055B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7980F-F609-C11A-FF91-60049F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08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42A2C-EF35-2C69-5ABE-3520537D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B905E-3148-4A9F-8996-788CFE9866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7F084B-DC14-B1EE-0669-716A33FB4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79EB9-A1AF-2C4A-C7D5-D132DB4A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699F1-9FE6-0A93-B6DF-FE9937BCC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4B019-2D17-C479-9191-B8BF3CAD8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64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7649-4210-2A32-7923-11277032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4AF59-906A-9CD7-3B90-224CEC61C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AE7ED-79F9-6FA5-78F5-722692E82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537B04-64DA-6EAF-A7F6-A98595EF5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8461C4-6FDE-0942-2B31-C3C91FA65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F61158-DCC4-6491-B773-7B84FC971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AE8938-E770-E4C1-B140-7A9C530C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93B087-F14B-5377-5713-69070473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55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BB3C4-0DDF-4F54-FD63-2BEAEE3C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E41FE6-90DA-BA47-6A6B-2DB6F30C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1A456-4ACD-FB73-ECCD-A2C02CA2F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84FAE9-A06A-89F1-03BF-17730D6A4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43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C2E13D-5B3D-7F23-2484-04FA2F597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E0ED6E-D786-EB3D-64FC-12D748E9D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DB515-0CC0-13D9-4B2A-DD94DA429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4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EADE-7D3B-A025-2F26-CDB07D4ED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0227A-6578-D970-2375-784252FFE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7889B-176A-00C2-96C7-76F13FD57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1EA0C-6AE3-56E1-492C-58DA4588F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A548A-92AB-ACBC-1338-68F34DF3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D77AC7-2110-6CE2-E0FF-39086728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8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7DBF5-95B9-31AD-7C2D-1805CB729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E46D97-B666-8DE1-4207-6EDB0AC51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44E51-9DEC-F80F-4173-E66A8CB903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4D1B1-6E5A-1826-9DBA-CF7936D40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A64EE-F7D4-75B1-7F7C-E2DD3DFA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3EF3A-F134-EF5D-ED56-32789202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4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88F7-707C-730D-4174-B6842452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AE9D28-A18B-E6BC-1214-0A394D0FA1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E7281-7B7D-BCEA-488B-11DA55CE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CB36-AA10-E4F7-6431-8C44C8F18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AC28A-E6C3-B5FC-C2AE-B9EB17A2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0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26C963-C84D-7310-3A5A-1F3C7FF66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0CB027-1F93-E8CD-3DED-C6FAFAE30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B92A0-5EC8-94C0-4B19-1FEE4EA8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3A53C-9CF5-8436-B5B5-0FF189AF7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006B40-72B1-3BB1-DD3D-4DD8EA2E4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8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E4D61-4973-C53A-BA46-2C218FA5F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17284-7BD4-C36C-34DD-41A62D03F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6CD1A-C431-3EAB-A159-4D31B8E61A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180C2-C6CF-41F1-B255-F093ECDA556C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42F29-62BF-35BB-50C1-BAE23C2524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D7C410-4DA2-EBF5-4078-91EDC3080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7C169-55B0-4B4C-8729-11F63B5B52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277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BC59DE4-72AD-F0B9-C962-0A39CE731D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8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2F5F32B0-9956-0D8B-0D7A-07269A29CF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D8714D99-BF65-757A-E995-567D8EC37E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5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957BC2BE-8FE9-F902-093C-A7269DE936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66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FCF819B0-B2B2-998C-1037-38A9C0E941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449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0896FB2-6894-7985-C250-1CD717F767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939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F4CE52A-2F75-2BF9-1EA1-41A375D727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F1A8F8C-8B57-2347-8E74-DFAB7A5AC6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66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326DA183-ECE9-9FF8-D948-EB1BF1C492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73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9E7E438B-3CB6-6528-B710-7874217743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1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FDC0162-EC94-A494-937E-D8194D69D0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13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97A7679D-23DC-9206-DCF6-C1F81AF3FD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60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CE70783-C9A9-0427-9AFD-74921B597F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61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18D71872-C5E7-25C8-D334-67E781A3F5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88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867DAD1-1F58-1868-932E-B7DA7F72BD6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77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D669EA4-324D-5862-6448-D0EB27D16B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6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AD83747-A64F-5576-59D5-CEF66909D2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12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E0516CC0-8D54-9F81-B795-8CCB32608F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445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6A4EFF8C-7FAE-B778-9942-39431F4710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554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041A3BD2-8E56-1084-3031-3109A91421A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5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E9CCD7A6-5D10-705E-16EB-3A724C812E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914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6723FDE4-F8A6-4F0B-38D9-A5968EE201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15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5126F3F4-5938-2393-9CA7-2A8AAB2B7E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47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2B14FF8B-CEE9-D9BD-1D9C-830F08BCA2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039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857A3929-9BC5-A5C5-4FAB-D27F989184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56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2026-08-20T12:13:25Z</dcterms:created>
  <dcterms:modified xsi:type="dcterms:W3CDTF">2026-08-20T12:13:38Z</dcterms:modified>
</cp:coreProperties>
</file>