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772D7-9A93-C760-DABD-6CB0F8279D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F849BB-C342-AA2C-7749-53FDC0F802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B1383-AE4D-E3FE-FB60-A023030ED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95E40-B5AE-4261-8AAD-B6E63729FC15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050DE6-1CC3-5D7A-9228-67AA27CD5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112EC-CC9E-0A7F-8930-2BEBAF321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48BE-01D8-4EE4-AD29-FC8D0FCA0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65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EE6E2-9371-5510-203B-47806A8A5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A2A32-C509-2A83-8324-139037748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6D7A5-FF09-0B67-2B9E-F3B3A3C46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95E40-B5AE-4261-8AAD-B6E63729FC15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227D25-A1F5-83A2-F829-14973F741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3592F-044E-44C1-86B3-9DAE5B2EE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48BE-01D8-4EE4-AD29-FC8D0FCA0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86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E1AD6-F77A-0D70-AD70-2C74180FC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E97539-0384-E505-A274-8E84C3C87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4EBF1F-89AF-875C-0CE9-1E771D779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95E40-B5AE-4261-8AAD-B6E63729FC15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04766-C4DA-A8C7-C0D4-37348FC95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AF990-ACB3-932F-F632-72969AFF2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48BE-01D8-4EE4-AD29-FC8D0FCA0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092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BF819-4F48-D570-3FB9-7CF0BDEF6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2EF94-B226-0233-B082-245B7C6AE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0FB5D3-B604-FC93-7592-799A898A0D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0736F8-BF2C-888A-852F-21D022ACA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95E40-B5AE-4261-8AAD-B6E63729FC15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C99A57-20B8-58A9-4937-54750286B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EF0881-A90C-B941-30F9-A20850E81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48BE-01D8-4EE4-AD29-FC8D0FCA0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159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20FF0-8A26-E24A-2B38-C6233A77A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455678-70CE-5083-1CB2-1D2E9B42CC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2C69E8-A684-4BD4-EA10-65C5522D9D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BF92A9-9510-ACFE-621F-AF573B26F5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D2F7F4-4FA0-7911-CA8E-8922C44D32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C666DE-329E-D3D2-246E-FBD442A93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95E40-B5AE-4261-8AAD-B6E63729FC15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C51A0A-C248-DB4E-300D-960A9C028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B63D2A-8502-2837-A608-92257C5FC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48BE-01D8-4EE4-AD29-FC8D0FCA0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500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2667B-88C0-F3B4-A028-8EA98AEF4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DE217A-EB62-386B-0608-44D78E4A4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95E40-B5AE-4261-8AAD-B6E63729FC15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FB6D7E-AC41-B6DC-7123-22210364D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4E6DFF-02F0-87FC-F7DD-A8365D02C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48BE-01D8-4EE4-AD29-FC8D0FCA0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658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90E6C3-167E-C1C6-1166-A0E695EFE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95E40-B5AE-4261-8AAD-B6E63729FC15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7726E8-B122-0353-43E7-CE5DE9621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D60262-2C91-E32A-33FB-B2B797DA6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48BE-01D8-4EE4-AD29-FC8D0FCA0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419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62541-C3EE-0107-7194-D61B6AA7B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0DAE2-303E-ECFB-48A7-C40815438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28F3C-75DB-34DD-50B2-EEC353242A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EFE332-B75E-4AEB-B7BB-DFB48B870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95E40-B5AE-4261-8AAD-B6E63729FC15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6BE14C-08B0-5040-8649-0FD6CCEB3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25FD33-E523-4E60-3EA8-120A638F1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48BE-01D8-4EE4-AD29-FC8D0FCA0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211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353AA-53E8-B325-DAD7-8DD7597B8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5FB189-F20B-8932-D0D0-E99E6913CE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F9E9E-B782-8A1E-8668-B972427763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A7C7C8-0F0B-FB6D-60CE-499A6C64C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95E40-B5AE-4261-8AAD-B6E63729FC15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429FB9-CFA5-859D-B3C3-62FD9C7DC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E55318-7360-A604-F8CB-92D064D18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48BE-01D8-4EE4-AD29-FC8D0FCA0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321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30B50-DE01-9032-8012-75A435AE3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FCC2EC-44EB-185C-F036-3A94F7E87B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5A3731-860C-A745-BBDB-F23D15C32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95E40-B5AE-4261-8AAD-B6E63729FC15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903E3-C219-36F7-CEEB-F322ADBC8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561A6B-DAC9-7465-32E7-CE6C7D2F9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48BE-01D8-4EE4-AD29-FC8D0FCA0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398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30912F-8E18-0D72-3450-B07C5BC006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B01858-DE05-7645-48DA-427091F9B0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CF2D2-67A2-0796-D384-DF551F8B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95E40-B5AE-4261-8AAD-B6E63729FC15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5CCBCC-CC1E-9284-85AC-42F8C0143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8A6C81-ECEC-6664-194F-D23F084BF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F48BE-01D8-4EE4-AD29-FC8D0FCA0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56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ED043B-4D53-5420-A33B-85E8B4CA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B22ED0-F31C-DD17-CA0B-03946CD8CD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CCB8B-2F04-9730-2965-BDB85D0547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95E40-B5AE-4261-8AAD-B6E63729FC15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7572F-C2BE-2075-6693-2D95E17DE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E9B2E-721B-0AA5-B926-36C09389D5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F48BE-01D8-4EE4-AD29-FC8D0FCA0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0153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756D8CF0-D3EF-267D-F1D2-00EC717620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613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40675FDF-DA47-84ED-F895-AE3ED1FD12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975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FFF70D6C-C7C6-F4DA-4222-F24EB44D2E8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473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88009D0C-BA42-8D3E-8C50-BCD6AC7E59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902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01E35AF0-1302-630B-90D8-22799FF539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53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62464EFB-3953-2B00-68A7-23E2637C2A9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75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A6E82C24-6F48-FEB2-36D7-EA00F2E0AB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925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61833B3A-B3C8-DC0C-C3C6-4D7630BA785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398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C793BE94-E168-527E-103F-4CFE0C360BD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70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62412996-F1D0-D940-364D-23422BFAB3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282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D0CAAB22-BF97-61ED-C3E6-9C5FCD359E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057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633DAF73-C0AB-DFE8-40A9-EE53FB11CB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734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C2B28758-9689-F700-32D7-270A7D493F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932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E18D98FF-F1E9-9758-CF54-D3EE71B479F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596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2026-08-22T12:00:47Z</dcterms:created>
  <dcterms:modified xsi:type="dcterms:W3CDTF">2026-08-22T12:01:07Z</dcterms:modified>
</cp:coreProperties>
</file>