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6D6D4-F21A-83A3-58F3-2F6A4A6FFF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421DFF-E314-23FD-AC15-F3494A964A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1E281-E8BC-CFBC-78AD-324A535B5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0442-52D8-44B5-83BF-18B71EBC76D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A8C6C-060A-6540-EB84-81B976D9F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06E63-750E-99F4-D2BA-DD525CD82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BF24E-F2F5-462F-BF3E-08101D56B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218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F2864-961C-BAC9-ACA3-8D080418E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03481-3EC8-113A-1712-24F1390B0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DB822-EFE7-490F-8987-6263B8320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0442-52D8-44B5-83BF-18B71EBC76D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AE768-96B2-AFB5-4295-C4516974E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DCAC1-717B-CC6D-3DD5-A3BE3FDBD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BF24E-F2F5-462F-BF3E-08101D56B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47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287D3-7F78-7983-E7F4-9A818D88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2488FF-D6E7-FD40-0751-90484DA71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90908-591E-C4FF-B0C5-2F4CA4690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0442-52D8-44B5-83BF-18B71EBC76D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8EAA96-AECD-F611-34A1-A89F7BA61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1210C2-93E9-C536-4097-1EE8FFC73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BF24E-F2F5-462F-BF3E-08101D56B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53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9C6DA-371B-4C97-6236-E1807EAC2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309C1-DDFF-F6C7-A6DF-198FFD3D04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291E78-95DE-380A-88E1-7F956A749A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54E77F-F344-62D8-EFDA-8109AFD8C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0442-52D8-44B5-83BF-18B71EBC76D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F782B4-F04E-0FC4-1604-561492D97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331643-6C2F-391D-37CB-30A4309CB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BF24E-F2F5-462F-BF3E-08101D56B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291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558DF-0D09-9006-0FDC-AFF372FE4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A2D9B1-5106-1199-88B7-82F5E78BF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0352A6-D388-71AC-5848-C4FB8B0D66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268F21-17E7-F2E5-7678-25890ACE98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118817-21F4-EEF2-4BFC-64157136A8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862C04-2B29-16B1-7EE2-052A7948D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0442-52D8-44B5-83BF-18B71EBC76D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DE7248-91F3-75FA-20C0-F0E3348CD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99EA91-51FE-7A1E-3A61-3283C074C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BF24E-F2F5-462F-BF3E-08101D56B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871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1AADB-AF37-E712-8834-B31345B48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76E0A6-BEC9-D9BB-26DE-C8380FCC3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0442-52D8-44B5-83BF-18B71EBC76D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4A445E-852D-740C-A9F6-BEF121EDC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881BC6-2778-854A-6FAD-B838744D3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BF24E-F2F5-462F-BF3E-08101D56B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360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58D84BE-03A5-D6DC-6DD0-680B9D0C1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0442-52D8-44B5-83BF-18B71EBC76D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976FE5-24DF-F4D5-3BC0-5CD1FD110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37A869-AA5C-5679-14F9-687700534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BF24E-F2F5-462F-BF3E-08101D56B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822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E2DF6-672B-D62B-4181-B7B8748A2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E7152B-B40A-D5B3-0F8A-40B1B565F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3B799-84B2-794A-9F76-A04BD6E84A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082924-409E-915A-4D59-80363A14B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0442-52D8-44B5-83BF-18B71EBC76D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C75544-D137-B5C1-2885-B6C520D97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4E2855-0448-9368-0A3C-F27D7C6FE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BF24E-F2F5-462F-BF3E-08101D56B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159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D7819-43A3-F716-0368-5A7E9F99C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9F6C45-28FD-7CE2-FE4D-7031119AB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42683-0D97-20EE-6178-705FD02710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13FA62-8BA8-2B53-D0E7-1502D279A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0442-52D8-44B5-83BF-18B71EBC76D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E26E5A-B957-3D69-5A97-C817B719A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81B48C-2ED4-FC3C-F958-757B06B2E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BF24E-F2F5-462F-BF3E-08101D56B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588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759C2-BB6D-8C1E-FFDF-9CC8F0C5F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D83E6F-5C7C-447F-8B7B-975B7F37AD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4502C1-3CA8-1FDD-46B6-C554133A5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0442-52D8-44B5-83BF-18B71EBC76D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0C5C87-7D45-7F9D-4AA7-C6810F4B7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01409-ABC3-1C4F-6864-A44AB5ADF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BF24E-F2F5-462F-BF3E-08101D56B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184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75F23D-1B16-1719-5465-085D744EDB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BC3B62-FE19-47B7-3C92-7D5B49110D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D8204-7025-D92F-7CDE-2F5B1ED7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50442-52D8-44B5-83BF-18B71EBC76D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846811-4B9E-8700-51EF-EC3078A49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6DAB7D-2B33-A6FB-6144-53A87F726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6BF24E-F2F5-462F-BF3E-08101D56B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056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05D8E4-D85C-D33D-3117-B962F1AF6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108250-43A6-34B0-3E85-9E8FE66CEB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C52A5-005F-18A9-872A-49C8F5F462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50442-52D8-44B5-83BF-18B71EBC76D3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8DC4D-3D89-ED12-87E0-4718E6B660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0B5191-31C6-BAE5-43D1-CE87EDDAFB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BF24E-F2F5-462F-BF3E-08101D56B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1345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800C1668-5A9E-B4E3-8EF4-6DC8E5FFCE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787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C5D2E672-E965-7390-8122-F66E68086C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6976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9F462A25-BE33-4300-F3E0-7B24E15CB3D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861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07681ED9-23AC-C8F2-DC76-DF3C2344A6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15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7D271EAC-BCE2-ACF9-DB0D-DCE3349C20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299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8C122931-D497-B731-43DB-C74992749A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870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2C6D465F-24FB-3493-3021-AA9E7963C0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797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5101C8CB-8398-3EFC-4D39-E71F09C7FF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374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D27507F9-37F7-BA5F-2D0E-C4196AA730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757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5AEC4794-768E-922E-9016-A78FF45983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996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FBAD546F-97BB-3999-38E7-80F97DEE23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61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2026-08-20T12:17:52Z</dcterms:created>
  <dcterms:modified xsi:type="dcterms:W3CDTF">2026-08-20T12:18:03Z</dcterms:modified>
</cp:coreProperties>
</file>