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02792-D681-6EA0-5EB0-5F0045D098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47AC3E-34F0-F738-96D8-73B4DD1202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61207E-E006-4063-3ABA-48E91E255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0E57-C1E8-4997-A347-4436F2D7FBA2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124AF-9D55-3B67-4E7F-4D5525421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E0BC8-6584-FA4E-C0C2-B57BD9923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2316-2710-44B9-8BAE-F03DF95DA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198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AEB08-C0C3-BD8C-9770-066CA2BB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044C9-3173-6420-839E-02C914C0B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85C88-05BF-5CD7-893A-A925D26DC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0E57-C1E8-4997-A347-4436F2D7FBA2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B6C91-17CF-788C-5120-9ABBFA00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35757-85EC-CE48-8916-1902BB7E2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2316-2710-44B9-8BAE-F03DF95DA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382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D2269-55F3-0ACD-7525-600C378EA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7A7D6-173A-3206-AEA3-063D43D09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4C828-C89B-1E9E-5BCB-F3CEE96FC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0E57-C1E8-4997-A347-4436F2D7FBA2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457DE-74BA-AF8C-BA55-4E348966C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58433-8778-2A11-589F-F6A5473A5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2316-2710-44B9-8BAE-F03DF95DA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60EEC-6C1D-18CA-0884-62FBAF7A3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F9A71-9452-9808-FD2B-EF1833B80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AFD62-C76A-DB1D-1A17-073119F91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356CEA-CD22-58AE-102C-CFDD9A418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0E57-C1E8-4997-A347-4436F2D7FBA2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BBA4D2-03E2-EB90-1C3C-45762B6B2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C18E5-8C6B-ECCB-A8C1-98075AD17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2316-2710-44B9-8BAE-F03DF95DA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766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FB372-8C8D-8B15-6D0D-7C914D3BD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B4DBC-F7CA-928D-F386-38E925D64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3DB5D3-4FFC-C38A-C5E7-F7A7FE6CC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0FD612-24C3-A255-5655-C6DFE50B13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7E376A-CE0D-7E29-4EFE-9916A5BD38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29CE16-8AD6-9876-BC06-E63DB658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0E57-C1E8-4997-A347-4436F2D7FBA2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8156C4-5218-E3CA-46D4-448383832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7380DF-B171-E2A9-C070-DE27F5032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2316-2710-44B9-8BAE-F03DF95DA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3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5D4E8-A5FA-4E55-604A-3047533E5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BCE24C-989E-33C9-EC94-CA7521949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0E57-C1E8-4997-A347-4436F2D7FBA2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4DE50E-B7C9-339B-7AE3-0C0E8D9E2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B850D9-2B63-C4AC-E1A0-0B8D66E04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2316-2710-44B9-8BAE-F03DF95DA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887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F937C4-9F99-678A-D04C-7DF3A08BF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0E57-C1E8-4997-A347-4436F2D7FBA2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E3A2F7-3380-2B93-90A3-992571FEB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A5F63-D018-39DB-DFAF-2C09432FE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2316-2710-44B9-8BAE-F03DF95DA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80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47B8F-13CE-2451-E287-8B7327EE3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729FB-C689-9393-FAE8-7AAD6F357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2138A-AC7A-2BB3-BCA3-1D5DDCF62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5785E5-D35C-70F9-ACD8-4ED001E4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0E57-C1E8-4997-A347-4436F2D7FBA2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4E0920-F1B8-B8BD-243F-9F7E04E65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03A83-4887-B66A-1AA9-04D97F8C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2316-2710-44B9-8BAE-F03DF95DA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89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01F3B-0002-962B-75E5-A26540991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7F3CF5-7B83-2356-D1BE-DC25A4860F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C5E7C-CE86-86E6-94C9-AFE35F9CB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00F714-0C2B-13C1-6D51-8EB458B8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0E57-C1E8-4997-A347-4436F2D7FBA2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4D865-5DA9-2188-5F98-37D62DC9C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BB572-B1A6-0F6F-6C89-44EB9B1E0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2316-2710-44B9-8BAE-F03DF95DA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861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DBC9-E3D1-1C1D-D8E7-1A298BED8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776AB7-12DA-3158-DA3A-046ACBE03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A8746-2E65-CD95-CB70-357FEAE37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0E57-C1E8-4997-A347-4436F2D7FBA2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E9022-1060-E0A0-819D-92FF2F09F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1BB86-64E1-3A13-0A64-315A33588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2316-2710-44B9-8BAE-F03DF95DA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91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15359D-462B-B2E1-1355-2BF86E08D0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4BE73C-7BFD-30E4-4278-8022DB5071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90385-F8D4-077F-BAF2-AC7B058A2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0E57-C1E8-4997-A347-4436F2D7FBA2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D7B06-2CAB-2746-355E-56A2F63EF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385E5-E3A0-1E9A-BFD2-0007A8BD0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2316-2710-44B9-8BAE-F03DF95DA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95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8558AA-3F69-03E3-387D-D92AF8DEE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B0DA91-8ED7-D35F-48F8-419CF934A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F1C7C-9DB6-87EF-EE6D-1A9CB3DABD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00E57-C1E8-4997-A347-4436F2D7FBA2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E0F51-4711-DE0A-6547-D5B8D9AA7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B0EFF-683D-52E4-911F-8534AE8C9A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12316-2710-44B9-8BAE-F03DF95DA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629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9C5A9949-7465-7D0C-76FD-C133111A82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510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AAB6467A-6687-975C-639D-2EBEF7FB41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85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77A0E431-ED25-6567-78E8-B2CB03B6B1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38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A6059869-21E2-DE6D-420F-01D2D76CCA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44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9F917EAB-BE05-74D1-6EE8-7B177B8CAA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30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1C89794C-F471-F986-A8D8-2D4B0A160F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12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FE4AA62A-1DAB-339A-6301-D56FA335E2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37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C5B72AF6-B689-5117-7C62-C2545602B3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13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510D80F0-6F5C-388D-7C57-5B4200FB72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25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3A894458-8B2F-64A5-7870-F9D3FCA630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263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22ADC7BA-697A-BD0C-1D11-91F6C0D137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4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53628E4D-DBDA-7034-B123-63BFA5D1DF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999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7F51E8DA-4E3D-E27B-90F5-30AA7ED198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211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ACBB43B5-1921-F33F-D567-8713ED9043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217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EFB72665-1EFF-6931-E485-19F0C15CEA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973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91393914-0EF9-CB71-7FDB-CE3967B810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5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118E5C51-5FFD-35C4-7134-651B002DE4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48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D6E5CEC5-20A1-BC13-418E-21FDCE6C86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017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18260224-E8E5-6C2A-C4C7-3D3E57AEF6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40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EA68EC6D-1DD9-FC11-7B8C-B999C97423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87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0D8BDD65-A616-2814-5620-4B9DB0D0E3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63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2026-08-22T11:36:50Z</dcterms:created>
  <dcterms:modified xsi:type="dcterms:W3CDTF">2026-08-22T11:37:31Z</dcterms:modified>
</cp:coreProperties>
</file>