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30A807-A2B0-C329-0A31-9262766E8E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9023CF-A7FF-CE6D-D91F-CF217FC853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0A6B1D-0B87-8D4B-130F-B1F5FDB2F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CA887-9558-C291-E85E-E6765E2EE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93F55-366B-C3BD-BB85-9AA76CB8C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4235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DCD9B-098C-D6B2-807E-682215CF9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DC4FEF-70C4-93F9-A33D-9D61E84A4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0CDC45-7AA2-C02E-46CF-06D1B8F0F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55A8A4-C76F-0659-D7DF-35CECC833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41AEBD-3FFC-7BF9-2FF8-8B20E6489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933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94D23-0E2D-1F7A-6B92-F4C1A08E7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6F45B0-1E92-1A7A-1584-0CF322781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B5D37-6D97-E178-4FDC-49DA3AF7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5A0A6-CD0D-8510-FF24-068E5FA85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22478D-5948-F8F8-D5B0-105225AD7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316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F1AF5-4555-8ADF-929F-D5A689B1D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887C5A-72CC-4D5D-0872-53F1951664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5512BE-D4E3-55B9-994D-4F5A1BD39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6C4BF0-750D-364F-1941-C03B9746E9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06B60-1076-4E25-5876-5204A02CF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94AE16-2FA8-6E48-0C68-1A56E4D73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38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09F82-3258-D82D-B8F9-6967A35E8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C048F-1621-4C6F-D20A-46200692D2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1739AC-4614-30C8-694A-72852CAEE4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2A85E4-EC9D-ADA0-AE59-48091B85C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A2FDCB-F60C-3CC1-2BA7-B82B88EBF0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9298BE-3026-9863-30A2-131B2E1C92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05E62B-9BA1-5BB0-13C7-011C7279D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08DD90-7355-5467-F062-FED7EE72A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30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97BEB-BA26-B11D-7A20-0D06EF6F4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B058F1-7CB6-4FF5-6B16-5B1154FC7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B5BD82-C0FE-0BA6-8254-396CD042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E24B9C-315B-EBF7-7B80-F778491E60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6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520278-35B5-E616-A657-642C343C9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26A802-69A2-3AD7-D57E-231729287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1975C-4808-BE35-286A-97ECE4FFC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36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560A4-7083-523F-060D-90633585A2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7D7E4E-A6C8-BFB3-74B9-FB7E4B23F6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E9C0C6-8F9B-1E01-064D-EC1D3DA8A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53F817-4A06-C313-C3C0-6A729C050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3B9A6C-B08A-1B24-3878-FAE7843CF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097CC-CEB7-296F-B5AC-AA7F33AC6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91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32DB-ADF7-1164-497A-FFBDCAF39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438E56-D7FE-5817-7A5C-A44378867B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13293-8BFC-9010-B9D6-F26651A837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7C64D2-5121-E604-A511-7861B4139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BBAB1F-A44D-A7F8-5B01-0AC118876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63C4D4-3FE2-DE2F-CC4F-13EF3E727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75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78B1A-1B3C-114B-368A-520FA1644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56DAE3-DA32-ED7B-562C-428697CF18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EA27B-4DF0-2796-03BE-D7BF532A0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3330C2-50E1-002D-272D-730BA5960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C74D2-027B-E778-76BF-2BD36424C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8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B5469A-B193-BFD6-28F0-C8ABEC7330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5D9ED5-9FD8-AB23-176A-90FC537BF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C48C0-B2B2-0A92-8167-CC0F9AD9D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B5922-6BDE-D1A7-1D67-11C765594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932E83-F5D0-673C-8578-7B6F18682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969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2C2336-FF58-6B2E-C62D-283042E9C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55325A-215A-7D08-3677-3F423663D3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472D4-4C42-531E-4C4E-5AC775F0A4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A4CB5F-9AC5-4BCD-9C5F-06208F52763F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721F2-6600-516F-25B2-BB8AC925E8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FEE5B-1A44-ED1B-131E-29A98E45A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23535-D5EA-4E10-A794-9AAC18E5A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781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FED756FD-BF7F-9A38-8B45-2CA27BB7DF0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405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56CA9483-7FFF-477F-41F7-932C98606A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206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F35B61AD-1D0F-3339-EFD6-5583783CDB8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549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FB0F993E-980A-9248-1B0E-FE34234DA9A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338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BCF9C58C-4F83-27A0-6F15-C5ACC3F762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98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2B1E7889-ECF3-0167-4246-9377B8E927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09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EECA243-93E6-1AAD-8593-E8A29A4F2C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022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7A2FF549-EF81-70D1-F806-53FAAF1656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13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0A633D9E-99F6-E67F-A060-DF09F67D5F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1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4F42D5B9-0B3A-CD7A-5F44-2AB11171653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37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55D306F7-6B07-B22C-42AF-E17966B84C6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15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7D85132C-47BA-BC52-5B55-4851080D0F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808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2026-08-22T11:38:22Z</dcterms:created>
  <dcterms:modified xsi:type="dcterms:W3CDTF">2026-08-22T11:38:53Z</dcterms:modified>
</cp:coreProperties>
</file>