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9AE65-C4D7-FDF6-D855-5BD34CEC49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C4CDD6-13F2-C0D5-B80D-63DDF966E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34E92-322A-F468-641C-CD89F9259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4780-2525-4FE0-9C60-E69572E4C77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6EC55-D442-DC06-EEA6-22F5F7B8B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0C73A-2430-28A9-53DA-DD0FF57D0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5EBC3-21E3-47CA-9454-06D175D39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182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780CB-86AF-D5FF-1C8E-CEE50BFC5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CCC35-D461-D5FC-7BF7-5F8910AA9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2F15A-F2EC-AC1B-ED59-86028B872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4780-2525-4FE0-9C60-E69572E4C77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14876-ACEE-51D9-33C1-B59853A8C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3F072-41CF-8AD2-CED7-ECB3C1A8F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5EBC3-21E3-47CA-9454-06D175D39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409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2EDAA-EAC8-DA55-0417-B3F90503D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0226F7-F614-6D59-55E3-230BA1153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11577-B0DA-F5D5-731A-8839D9466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4780-2525-4FE0-9C60-E69572E4C77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98718-F1EE-130B-71BB-DA4B7CD0D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09FDF-0D08-34E8-87EF-6CC2579CE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5EBC3-21E3-47CA-9454-06D175D39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512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5FB16-D65E-F441-0602-3E61E5CB9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3D7D2-FF78-4962-954C-F463FF66C9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93F9AE-FA88-51BC-EA74-FF6B27166A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2B0E70-AE78-68FA-5179-257A739D6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4780-2525-4FE0-9C60-E69572E4C77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D5557-8D4D-B3DB-C0F7-2D57B40B9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34602B-E393-3ACD-2D21-1B7894A4F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5EBC3-21E3-47CA-9454-06D175D39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546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D395-D362-2ECA-BD0C-E9CBB7EED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7E14D2-FB4D-58EB-24E0-CB590205A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630372-5D76-C642-06F2-998722201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C1F8AE-6CA4-1B3C-3B61-E407A2BD65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0C0507-D414-C65F-ED9E-91FA24D0CA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20FEB-6830-D3CF-EB7F-8E4D4F20C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4780-2525-4FE0-9C60-E69572E4C77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0FD26F-DB62-C774-19F1-9C8667AB7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5F87B0-6387-B46E-F126-7713897A4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5EBC3-21E3-47CA-9454-06D175D39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2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47237-8E58-73EC-B36D-BFECCEDC1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6223C1-7F93-E86E-1274-46DBABFA6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4780-2525-4FE0-9C60-E69572E4C77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3E1196-BB46-763F-59C3-54B69B607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90389A-53F5-57C3-2B34-0ADF730B0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5EBC3-21E3-47CA-9454-06D175D39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319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B8EDF1-7AC2-095F-7B82-ECBF3565F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4780-2525-4FE0-9C60-E69572E4C77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45D204-72E7-E7D7-8CB2-B66589D42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6C246B-2E0D-613C-3EF9-EC036E244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5EBC3-21E3-47CA-9454-06D175D39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31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5AA3E-A094-A7C2-B864-5C4768BD6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C479C-2089-696F-534E-98716F5C4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0D9DF-B764-CFBE-22AB-A4E1B2122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F1D252-DAC7-B720-1F03-07957220D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4780-2525-4FE0-9C60-E69572E4C77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619359-A2A1-0CF6-3B69-2E6E784C3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34F860-902A-76E7-1D7F-AF7FDA327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5EBC3-21E3-47CA-9454-06D175D39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905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8E714-2ECE-6F3B-C28B-D091D7B82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1F9A7A-1C4B-DEA0-F885-846D8B227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68750-CC0A-00EF-5BAC-412EDE822D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A581FA-1E75-4414-FC86-08543029E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4780-2525-4FE0-9C60-E69572E4C77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9E1266-7FEF-D8FB-716B-A9E748CB5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A7F96-6259-0F69-8706-00A5037A5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5EBC3-21E3-47CA-9454-06D175D39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359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BD8DE-0A94-B0FF-9346-ADD1B1D94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2D7DF3-5447-6BAA-4ADB-4F5CD4F0B3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33D00-C380-A6F6-6143-C8D1E2F37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4780-2525-4FE0-9C60-E69572E4C77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98F92-4E62-108D-3941-EA8D160FF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80ED6-CBC5-3073-D0BD-C18F202AF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5EBC3-21E3-47CA-9454-06D175D39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2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DB74BD-9094-26A3-B5B6-FBD3F08C4F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4F8562-8588-23DE-2470-4C59E74640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92774-AFE9-B4A8-F7C4-D7C80DF90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4780-2525-4FE0-9C60-E69572E4C77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5CC8C-3217-7994-A191-7D367E74B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0C80E-B463-AF1E-5C74-601D0B31C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5EBC3-21E3-47CA-9454-06D175D39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154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55F74E-C83D-12E2-BECB-D857F750C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ECFC5-73D1-14D7-387A-0C2236129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647CB-0061-0BBF-E33F-0376B4DAD3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44780-2525-4FE0-9C60-E69572E4C77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F9FC8-3712-30E3-D229-A7347E7B05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FB644-EB56-8C6C-3C29-05D1C7758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5EBC3-21E3-47CA-9454-06D175D39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3322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957EE9EE-2AF2-33F0-DDED-5FADBBA37B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01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7E56509F-864D-DCFA-27B5-AADA4BFD5E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45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89DFAB61-C18D-CAE7-C136-06A9FFCE44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43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7D96BAA0-D2C3-8CB6-4DD0-46CD5C0CAF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394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DDF43C1B-7455-2052-BCCC-147E83F908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36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1BADF911-150F-39D5-BDF4-D2B14C16F9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513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331E7EBC-BBB9-CB78-9E27-178C0429B7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443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9785EBBA-7862-3FB4-A4F5-E4F65285FE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627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677DE29B-F50B-0533-1837-69DA30753F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234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79E8DBEF-4608-E0F8-5CFA-637BFEAA8F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192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C7651E73-7058-56FB-51B4-18408803BC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940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0CE33ED7-B49D-060E-2D2D-1553D61450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380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194185B7-A32F-6CA1-2202-BC25BBAC93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06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1132BF1C-0DBF-FB9C-30CC-DAAB71C5B8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627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17824555-9B14-BD18-E274-E34C70EF7E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23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067039D0-E4D8-D96E-E010-BB0B3E60381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693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2026-08-22T11:39:18Z</dcterms:created>
  <dcterms:modified xsi:type="dcterms:W3CDTF">2026-08-22T11:40:25Z</dcterms:modified>
</cp:coreProperties>
</file>