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E72B-65B1-3716-BAB3-59F6BCE23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BC7A55-A277-34D3-7D56-5E4757B2C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0C1B4-7FFD-CB02-17CD-E8C94B829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4488C-AA33-D01F-4F2D-78DFFD8B1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74823-0B64-B59B-03E0-AB51EE43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02818-3333-6D75-9BEA-CCBBD4D0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F6842-15C8-1498-BD89-D3E07A0A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F9F9B-2FA7-A7AC-4F3D-602DD9BCF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80AFD-108F-84CA-C169-9151B8D0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33C49-64EA-1F8F-8B78-BBC20572D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2062B-0A18-29E5-1FB3-A0E37111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C4A37-A07C-CF8D-025D-23FB4FE3E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B644F-F12A-C1FE-62BE-F51F85DF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346FF-164F-B788-69E0-E9715B2CE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BB626-14CC-2846-B0AE-CEE48F76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40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3E58-886A-D7E9-7182-F05974CC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ED47C-8F47-7136-EC2B-9F662E2D50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8D2BD-4B9F-3595-4DE6-1BD12D05D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25388-226A-15B9-E1C8-15BDD3C9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AB33A-630B-A80B-3FC5-CF1F7F18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AA8B6-250D-B237-8295-87C36139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0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2AFE-8621-91C2-1FEE-EA38A0DD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D7F65-75A8-DC48-A755-EDC3308EF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C2460C-AAFF-0556-3FC8-2E7F408680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C96D77-0505-19FC-C347-E4567DE13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7BB91D-A233-75EC-5493-D8712B5E22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8A88EF-896B-E0EC-99B7-7B7326EF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1D714-6220-C866-154B-67256EEC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E9AC3A-B048-6734-BE4D-7E5175B0D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84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F3F83-AC5A-3F73-2BAF-4F162B774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1D3C96-FE0B-A27D-33CF-838ECD21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10840-EFC7-C599-9793-EEFD94699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5CD51-94AA-F849-F882-1969F5DD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1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4C095-85F0-EEF9-D7F3-BFF3B4DA1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A9BF3E-63B0-C510-E8D9-04362EA0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DA2D6-C414-B3A7-48A7-2D52138E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64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2292-7165-0A8D-6CE1-86D3A24B5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12D49-DE14-3486-ECFC-2BC53A52E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2502F-E642-3EF3-7416-731642804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2485F-0060-C424-D321-7BC1CA5FE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0165B-0042-D3AE-FDCB-ACB8EE005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6F596-D90F-E005-BD1A-1991E92F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94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2627B-3F9F-2E3D-8073-235C438E9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C9A682-74BF-6D9D-8444-015BD38860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0D44E-AFF7-EFC7-875E-8655A630D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BFB3FA-14A2-C75F-AAD3-3FCC9C535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F3544-458E-FEC1-5A27-7BBC77A6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B9E33-4191-A48F-4951-3E1E859A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5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8B5-C13B-EC9D-6E15-2108CA8B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55CCB-6143-5DB6-C56C-EB619AED0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97203-C577-F8F3-8CE0-E99253E1C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60D56-3A05-9111-3B93-013A0219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745F2-87B5-1A81-9337-BA2402D5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3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C5F6A7-A97B-A0EC-ED8D-585A0716A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C89F4-68B8-4799-88DB-BC1401F0F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F955A-F59E-12CD-0754-0F2BA7AAB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D2CA7-3D84-46CE-A640-C9855DD7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3629D-F3FE-965E-DC00-28CDBCC60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0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1BFA6-4B9D-6206-2002-C523EE895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8651D-A3D8-1C51-BC63-554E19F67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45713-7693-EC87-E290-0A7C778C68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7FD48-CC5B-4E72-9D78-AC4A8D9F396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01E18-CF11-771E-7B54-B9ABE5BCA6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18A83-70B8-5174-FD6F-24CDA1759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3C635-DCCB-4CF9-B7FE-60A494C51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752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4CF46DE-9B36-7E76-7B5B-5660E620B5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81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F561077-BE4B-8A2D-CE24-ECB8BCA8F1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1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876948F-A9AD-8376-DF13-DAA154ED89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51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1F2C245-0243-C00A-1A55-8AA4743D62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7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4FB6EA0-B978-71D0-1A56-67DD217A34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85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4387089-98BE-0CCF-4816-75D3D2B5D1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2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73C8B39-929C-1FDC-D2FF-7BA3A10D7C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2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5B32D05-8000-A8A8-AB8D-32DEC93E50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2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399A86A-459A-4039-06E3-AB9CC6519F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85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2272140-74AF-A077-ECF6-018D73CED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76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422F133D-EB64-5E09-7384-4EB5F52FC4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05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9323A22-E459-E7E6-616B-6E24F9AB8C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8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F546C643-14D3-96D0-C200-001C25D327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27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49B672F-0699-8475-EB6E-93CEDE5704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24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B3F2F29B-55A6-F8CC-945C-0996022F34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26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2E9D692-48FB-A480-F032-792638C43C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635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F056AC0-780C-2FCC-3BB7-9E4008D548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7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2026-08-22T11:40:40Z</dcterms:created>
  <dcterms:modified xsi:type="dcterms:W3CDTF">2026-08-22T11:41:06Z</dcterms:modified>
</cp:coreProperties>
</file>