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DB6A4-9CCC-6AB7-F9F2-AD1A28A73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9B27C1-82BE-815E-96DF-E1908E6843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334FB0-E492-574D-B2E4-ACAF8B79E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C9142-A2DE-C660-D108-F0FE19794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5DA35D-C1AF-FD25-0970-65B982C7E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254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B8DFE-258E-B40E-8C03-40A5576D9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7FC83-F8FC-D576-88CB-5C90924A35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A11179-FC0C-6903-FA13-D0D1F5071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DAFBB-803C-1A99-E74D-BD9135000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CFEC1-247B-7D9A-9481-144FDA44D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0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D8C80-55E3-EFF8-3C46-267911CD3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BF91A1-469D-7BAE-798F-11F411286B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45551-C4B3-4DC6-14A3-97DD1CBCB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3D9C4-11D3-91C9-075E-955BA52E4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AEB5B-BC65-36F2-87AD-3484F32D1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60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8B48-FBDA-7E4D-10BB-BAE973632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E39DE-CEEA-6ED8-B851-890FAADE20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FD04B5-A282-AC23-6D5F-311F0C27F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CE55E-104B-892A-755F-21C81EF94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B801F-7470-AE08-A260-7A9A2B12E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7978D-1125-9604-DB7D-BF6AB23FE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25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6B98A-AB41-0A37-6A93-55706BB6A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D4D62-858F-6DF2-5B14-9B081F3A6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098B6B-B56B-4D47-3664-CE9D6E979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37013A-B08F-C72B-3C34-300B4685F3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5A25D8-ADF7-634F-F4D7-4A501E4B32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A5DF1C-B63C-57A7-A047-B0E556EA14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D662D1-653B-B2BF-5270-F8123D6F6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A394AA-B716-D1B9-9019-948919B58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12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AE271-D704-6D2D-6107-9694E0B35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549CEB-3C13-C1CB-C9FC-E0D5AFF6C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F90957-412E-D38B-0FFE-D76B040F5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102593-B1B8-0BBD-036D-9BBC2E89A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07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D7A3CD-63B8-9EFF-B0E2-124FFD47D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4CD86F-3A52-391A-277A-26D4C7044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88DCF-F35C-A62B-EA93-33C5F4ED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758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61237-AA0C-680A-2566-63242B75C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31C3A-5D51-126A-5886-8A22B131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22B1C-C11C-65DF-1CE5-420364705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10386-B286-D5FC-FC29-90178FF56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5F385-BB51-E5F2-0996-C9F11E7CF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9280D-DE64-468D-837C-56740CFE5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99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2B576-5BB5-713B-C067-0DD5764C7F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9BD012-F286-A5ED-B941-4696172D03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97047-878B-8430-D54B-77CFF9A65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6A3C32-636F-4BFC-08FA-9919F4047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A5B06-7BCC-E07C-809E-3429962B1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FD283-7D22-B6A1-BE40-9CDCB21EB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5FC80-C242-577C-092A-FE857B0B6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5997D3-E752-5F77-359F-7EA42675E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F9733-2A13-06B9-775B-5A77ACE95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BB30A-7854-630D-C85A-BD0007E46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64CA6-5D79-B14B-FC5A-8A921083C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561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27E407-B5BA-3123-5BC5-07D014D65A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D883EA-5B65-3A35-15C8-FCABAC605A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A8936-DA70-32E0-5856-86FE9EBAE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79D8F-6209-B310-C916-487F9EB49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1BCC91-85D8-05A6-FAC6-418B510C2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9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960307-28ED-097B-ED65-7F52FA7AA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2C3C1-305A-CE7F-53E1-96B346453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A58E1-643E-7335-AA14-C83BF5AF0E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C3DAE-5722-48AF-AD72-A9E46FA732E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CF5A9-6454-5D38-7879-4C175D9CE0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7A475-E999-5CFF-1F6F-736706C72D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8CDA4-8970-4AA5-B081-822BCD073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863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4ACDBB5C-7C8E-7B49-C0E9-40953F4BE6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36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A6626B81-C019-32F6-A32F-0CFA534CB1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34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181274E4-4DA4-C9F9-C942-0FC89E8572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102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48120E9D-5B53-CA71-A6B4-760ABACDF1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67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BAA0929B-598E-39D5-9718-7CEF07A36B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82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FA3CBD1C-F43E-B75C-7E7E-DE4463E9D7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14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8D987438-2E9B-E10B-7E47-B19DDED2E9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118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2CB8BF8E-159B-368F-1E6D-CD329ECB9C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8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CE6381F3-8EA1-5CFC-25B4-6CB5A8D82A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1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8D06E848-55EB-A965-A0C2-1B6D7EFAF4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7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DB6CE538-B608-93EF-6746-670ACCE744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145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3C05C3EB-6711-E020-5AF7-E2BE0BBA59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854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C14EE4EA-E119-D4EB-9596-AD215D9646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559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1ADFD8EC-5A57-4DDD-6D4F-CFF243F237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37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E6BD9E42-D8AF-7A25-C4B3-FB505B9FE08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4404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DC5A7031-06D8-846F-03E0-CD412BC8F2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34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C4943881-34D2-8EE8-28B6-3590B40F83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23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2026-08-20T12:11:19Z</dcterms:created>
  <dcterms:modified xsi:type="dcterms:W3CDTF">2026-08-20T12:11:31Z</dcterms:modified>
</cp:coreProperties>
</file>