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4C3BD-C4BA-89B8-EBD1-818D40CA05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28BD36-E293-6761-5DA3-12367CC0CC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2E9FA-AC29-64B1-B4B7-5C8E0684E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F609D-2A7A-42F0-8424-154D403BE7CC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2CE04A-F57F-4264-953E-F3A7BE373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9E72D-0BE7-A519-7200-CCE49B8BB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3BA1C-C054-4A38-B436-B2113C8A6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940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92605-D189-0C7D-D997-DC11FF90A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722FA-1811-B91C-3362-6EC8C9512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E03F5-B5E2-8C06-2018-0A83A2BD2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F609D-2A7A-42F0-8424-154D403BE7CC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511E9-EBBC-4525-8F8A-A4D4C7B37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8CDE3-D4FA-4077-EC9E-A7DB907D8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3BA1C-C054-4A38-B436-B2113C8A6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397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78224-B1A6-61BF-17EF-85BCA592A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62BCF-105E-BD7D-3E7C-08ED0595B0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F13B0-1B16-86CE-FF46-4FE9F70F6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F609D-2A7A-42F0-8424-154D403BE7CC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2C37A-6CE6-264C-F84C-E201B2B9F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C3138-5408-1D15-26A6-043A92995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3BA1C-C054-4A38-B436-B2113C8A6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974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4488E-F21F-D677-17C8-1EF6AB8EE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9B9DE-E207-0294-03DA-2C26A5995C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E4F299-D41F-0808-0971-D8E253D5C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95DF3E-3ECB-BAAD-FCF0-AFCA8CBAF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F609D-2A7A-42F0-8424-154D403BE7CC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1311D-D0DF-0790-77C1-200CEF266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6A2DB-097B-ED3D-9E37-ADD493B95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3BA1C-C054-4A38-B436-B2113C8A6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35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0C365-C47F-8366-9E4F-B75A6F996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1115B7-E704-37D2-D773-D069D0B279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EC15DD-4BBF-17C4-B7EB-9DE415A1E5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43E7A1-CB8A-841D-9932-C76B916E49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E6FED1-332B-D5CF-B1FC-CAE347D03F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FFD29D-B60C-5FD5-267E-D9268625D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F609D-2A7A-42F0-8424-154D403BE7CC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25EFB5-0B6E-1F4F-0127-5758BFD87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D46D2E-5D79-0117-E5E6-7F1E0916B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3BA1C-C054-4A38-B436-B2113C8A6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70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74DFE-9F04-1F4D-69A0-205CA63BE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FAF2CC-2AEB-8344-95E9-088540897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F609D-2A7A-42F0-8424-154D403BE7CC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ACF2B1-DE50-AB7E-60AF-BF94CC1CD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9D0536-4103-9B13-C537-997F737D7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3BA1C-C054-4A38-B436-B2113C8A6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421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39C191-87A1-0242-75D2-5A0B91C2F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F609D-2A7A-42F0-8424-154D403BE7CC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A0CEBB-F2A7-62C8-6040-C9FF4FE2C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53B90-8F93-4F2C-2083-FEBE2AE54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3BA1C-C054-4A38-B436-B2113C8A6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954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F9899-4782-F221-C9F4-919362987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8F913-8F1C-E922-4AE6-CE3DCAB30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A8A565-480D-B4D6-E3B4-52F58B2D92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2E7EA3-CEB3-5516-4148-A9D8D2630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F609D-2A7A-42F0-8424-154D403BE7CC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C96255-1E05-F2AB-AF57-BA7EC91FA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052FBE-38E0-F598-4CEC-7789CA249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3BA1C-C054-4A38-B436-B2113C8A6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718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D2F34-F307-8D08-E6C1-6F8DE7187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01E081-69D5-C074-A38E-724242F0E1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02B7E3-2971-FBEE-8D91-553017F60E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9D208F-6677-70AE-ABD9-C6D5FD27C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F609D-2A7A-42F0-8424-154D403BE7CC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28F808-0824-572B-CAA4-D7D4FA5DA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2F5837-A653-AE16-FA53-B3623B865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3BA1C-C054-4A38-B436-B2113C8A6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20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4CBA2-9591-18BC-0E92-14AA003E5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012CB0-71CC-0A46-B020-C72050C464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329F77-3810-1F46-EDC8-EF82A91DA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F609D-2A7A-42F0-8424-154D403BE7CC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14FDC-50C4-2E62-4370-036142E96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EA75C-FB10-402D-CB6C-4A8EED8FD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3BA1C-C054-4A38-B436-B2113C8A6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618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EDB5BF6-31A5-0C9C-30BA-7EA7565EE1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CBEAF4-AAEC-411E-66D5-D5BA72CB6D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65BC55-D0A6-E5F4-ABA9-4EB33590D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F609D-2A7A-42F0-8424-154D403BE7CC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81BB1-B532-9CB9-DA4D-F97A256BF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977F3-9664-9739-DD99-838DD551A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3BA1C-C054-4A38-B436-B2113C8A6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788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BE2264-7733-1302-7ACB-7FD3FB4C7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03CDAA-51FB-F94B-5010-99639594C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F23A5-888F-B97A-E927-783942921F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F609D-2A7A-42F0-8424-154D403BE7CC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310F5-184A-A23A-096A-1C1335D592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DEBD0D-DB09-9FA0-9C75-1F40FA88DF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3BA1C-C054-4A38-B436-B2113C8A6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9825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AAC66E44-1C8E-D6F2-BAA4-0091B0B2B72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70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E1D6A66D-CB1A-0972-A461-027CCB5D49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842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57DA46A8-1FA4-1A6E-7165-C2206CDDD6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231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6A3DDAAA-E4AB-0C4C-9ECB-69F7C6770C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858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6227AFD4-A74A-FA2F-E65F-F3F2CEED36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635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E68B9877-13C1-2AA3-DD5F-35C5351036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180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56C3D285-2832-642B-3137-B6F6DF1C9C3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943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6DAF3961-D220-8E32-7571-3D07E200D2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917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2EF6F3C8-EB14-C45D-674A-0A05BA93D8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306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7F5AC4F4-C30C-3767-3EE3-9D4F8C4743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617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B24AD182-ACEE-7332-3D4D-A80FC5ED3A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239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29A317AA-6C3F-816D-EEDC-B36189CCE71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012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5AB918A2-BED7-1BE5-0157-72A9516534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71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E59B1ACD-20A8-AA87-C6CC-03A7536409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9751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F7E17F2B-7AA9-987A-8271-565FDCB80C4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247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FAF005B3-2B32-76F9-D678-C16ACFE743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1032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7607E542-1CE4-D8DE-D728-37F21317896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330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E6D60602-96E5-FF95-B168-54BB50EADF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9558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7C2BED6C-C8A0-C79B-0EA3-7AF6C535CF8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7698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E10AF031-AACA-D2E4-F428-D274EAFD12B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3551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44A299A7-F662-C19A-202B-92C08543E7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316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6897517E-98D3-5919-A9CB-EF5C1CFEB5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0594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B299DA52-6D49-2C5E-983C-B8FF8128B6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323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2026-08-22T11:57:46Z</dcterms:created>
  <dcterms:modified xsi:type="dcterms:W3CDTF">2026-08-22T11:58:07Z</dcterms:modified>
</cp:coreProperties>
</file>