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A2324-C0FB-5CC6-4A3A-496BEFCB9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7F0C7-C45F-DB8C-116B-0401111A0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AA7A9-DAD2-AC8E-CB80-A56AC60DF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DEAD2-8BB4-323C-D55B-BE94A7E9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9D4BF-06E5-5E32-0008-1EED8C9F7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5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98E3-DB5C-3DB8-741C-C53AEE5DE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76D9E-044D-55FD-8572-21A9E9783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638E1-64D7-6EBA-1000-2B5A583C5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3EBE1-A038-92EB-1E9A-ECC02368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D38F7-2058-8BF4-ECDF-65D0E1E20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69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09A17-C1DC-C5C3-4475-D3775BB53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AC557-4B13-8CA0-8FCB-84E50F539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35E58-FED9-FCC7-7263-F3375993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F3083-B262-F067-4C21-5A82A2620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A314D-9400-ABA1-5521-FEB147FA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9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DBEC-389C-EFDA-CA0F-92620C12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148E3-D69E-E2A8-90D6-453B96A42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B9C3E6-3F01-E4E0-DDC8-D64788E47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7D836F-2EB2-4F48-EBEB-32BE623A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68545-B0E1-989D-505C-4165E7B45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2D807-44F7-36E7-EEEE-75600C02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3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5938-8861-6AC0-1DAD-B2324D60F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64204-C285-21FA-4632-04CE5F0B9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B2662E-6071-FFD8-D218-4648D023C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C60FC-C635-565A-7B85-53A509907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9BD542-4E02-8A43-6415-C1C75B0C7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85EDB0-1115-F016-171A-C9F0FCC9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90BC8F-1F39-9F1F-852A-A9BDF3F9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D4D65-0E17-5DE2-33DA-90E14EAF8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4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9D63-ADA2-DD5E-F331-52392684F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AE0D4-E90F-BFD2-C4B5-AC5DB45F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D0666-9ABF-BD84-929F-8B488684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4AC69-377F-93DD-A936-C5F477121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9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1BB9C1-B0FD-4E89-4AC3-BF611AA0C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73130A-F8BF-1516-49C9-5731D9FD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8900A-4540-7575-6120-96F7BEBE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2463-30F1-8248-0787-6C199EAA1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B9FD0-A4B3-A7F0-6BD2-9E8175EB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B0F39-7CB0-459D-EF2E-63C98C07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E7882-2BFA-FE83-5EC2-6B833AE2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CB75E-1ECA-DD50-69CC-680B20C76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C5A4D1-70E9-72ED-A2E8-765E310C8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89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2FD9-97A7-F567-B445-8935ADB7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368B2D-9B1E-603E-85F4-221B34743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8AA32-7773-5ADD-7384-F754A3342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64C6C-03D5-027A-ADF1-6E420BBE2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63CC5-6709-D5EA-50F4-1DF7D4EF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749B2-04E7-2BCA-53AF-91B5FFDD1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44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430EA-C4C8-300F-CD15-81885025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12447E-47B2-1092-11F9-111D76979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B96BA-437D-524C-0C68-1E20AF734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49982-0DC4-F4C9-5374-963F5961B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CB82E-2452-37D7-67A3-39F9A59A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8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81EEF-814F-9460-6C5D-9C9F9283E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D8ED46-855B-74A8-5DF5-BD1117B2F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E3B73-FC11-F8CD-6173-C5DA0E0D0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A03AE-1757-98AC-4FEB-1F8E3AF78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B3AE9-4905-47EC-EDCA-4833EE9B1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3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E6229C-84DB-15F2-608E-1BE8DB6D4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36F47-24ED-54C7-C455-8D14F0968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234F8-50C0-5EBE-90AF-748087B27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4265A-1222-42CE-859D-6135D02B8F94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0F421-580B-E7F5-CFDC-F5ACFD305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B8715-5426-9AAC-A161-412FCE98F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DD4D8-C7E2-4EBC-A1AE-B0965B078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57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3CF93A9-3229-F476-9E89-7ED945BF27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9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D3AD25D-AF69-5F42-1E9E-26B7746EA5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E26F7F2-A341-E280-FAD9-F7C084B580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62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CDC7462-E598-F307-0A7B-EA53C04577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0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861BE284-D2C5-5925-FA7F-11C2C048C7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2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A070305-773E-0C3B-DAC1-482AD56853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18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B2606CBD-D26C-5BD1-FDE7-12E48234B9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7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2CE0BA4-7639-2143-F0FC-69FD5DD26B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0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DCCB548-9038-1A57-BB1C-5A183FFB2D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0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141C853-E118-85ED-0CBB-F51BEA590D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13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77B5C1C-7B76-A94E-EB8F-FE18437FD0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5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3BC02A4D-4126-43C1-445B-485B6F1309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36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D51A913-1DE9-CD2B-D88E-F5F52027CD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89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79AC51F-E04B-C1C5-2E68-7FFBECE65C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95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D5565862-319A-307E-4F37-CFED34EB7A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63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B784F6AD-995A-E9F8-FBFB-F0791550CD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5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11CAD2F3-6091-E1B0-60F0-04367EB600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69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045C1F2-A499-FC86-1BE6-92DB42145E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3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12F1A8E2-144A-B931-1578-317E03890E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04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2768B5D3-DE03-5E61-BEB6-698D4EC744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49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333AD035-4E85-3821-5A65-DBF9B192CD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18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2CC6E2C7-82AC-5588-1BEB-C7DDC543D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76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C6A2A369-FC3C-D944-79B7-1B18CE00A5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78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4366287E-48AE-D5CF-5579-12E27738B7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0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2026-08-22T11:59:39Z</dcterms:created>
  <dcterms:modified xsi:type="dcterms:W3CDTF">2026-08-22T12:00:02Z</dcterms:modified>
</cp:coreProperties>
</file>