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B1219-8D40-1248-1EE5-B2AB3B867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8D4EE-A952-9634-6EA5-9EE6727A16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3B08AD-72BF-9DD4-1DCA-1E15D0CCD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4081-9D5D-AFB2-0911-773B2873E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CABD9-CF26-3581-3CF6-357676FFE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13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3A9CB-869D-B0CD-47A7-ADBDC4907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5C870-CF6A-38A6-1285-0447BB171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4DFAE-C39C-B042-5CBE-8B5340DCF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37C89-1A26-3A46-5D9F-284157B64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47FDA-EB56-7BD7-927B-B401F1260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59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309412-F7E1-54DF-3B1B-3F7DCE6935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B77469-CDCB-5853-EBCE-014FBEB96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3A6D1-E664-9643-86F1-4D5F4CEAE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BFE4D-4FA9-0199-67FD-CF994E38A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6352C-A6D5-8A8E-4A2D-7D338BC3E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01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C8877-3927-D811-633F-5CF00F6A9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AD4D3-B033-F834-29BC-C3669D1B8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B46DC-25FC-6549-23DC-591AD088C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1D1B7-354D-43F8-DB4C-68FCC618B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F9DC-6336-3219-A094-276AA99D2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6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EF05F-6483-2E47-DE7C-30D8B393E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FC2CDA-3597-B0E9-53B6-E40CECF90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F0677-9395-D32D-2651-80DF50EC8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9B615-1D07-1DCD-058A-7A5183AF2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B1A36-AABC-E1AD-7CA9-0CFDF1B11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96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C30E-A25B-1315-7809-D53064C65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A18CC-C300-A6C8-7F2C-2A3FC86B13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67FEF-9D98-3261-4087-EDE6C4CBB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37822A-B5CE-0EF4-E605-A37598E97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8C8A2-DE56-ABF9-3CFD-BBF95ABAD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D23FE-5ACD-E523-225A-C3184BC7A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0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FBCE0-44E8-E2EB-299D-98D359E41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124BE2-52C5-6901-99BC-39290AD3E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BDF4AC-D89F-0883-2FC4-DAFCD4022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3A20AB-ADF0-0D8B-9B61-0CC6DCD59A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1A6C3F-1B55-E1D9-AD47-790DACFE45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223BF1-DB24-9D2B-D6F3-54F60541F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E2E144-8603-CA90-8830-B621959DA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1B3FB-17C5-4AFD-042C-55E2F12B6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8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1632A-C784-69BC-9905-E243432A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D9377-85E5-7D56-ADA7-6B360B6D6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FBB238-3A5A-E381-3E51-5860B386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65D7C5-B57E-48C1-BAC7-8761DDEB7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3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E11669-430D-1E55-5027-342649E10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AF53C7-A8C8-D7CA-60E8-8B38F5E30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8104D-98F6-BF1B-C60B-87C7ABFA6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7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32FED-0460-EB91-3AA1-FEBB1DF2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4D694-8F76-DFDF-BE47-9A965A11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78B57-E6DF-A2D7-8629-77FDF875A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C27CCE-C373-AD7C-CFE7-C87459A6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0EAEDE-19CE-FC41-EA58-2C4F4A0AF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DB2CA2-17A5-A341-ABD5-DDA7AD5B5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9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AFC5C-7649-A470-DB67-3990EB558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9679EB-3623-4EDD-864D-64B9BD7069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11F0EA-16F1-7367-D500-17CF594F2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58FDD-2D8F-FB16-D626-645C7949F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961F32-269E-52CB-7C6C-E6D06DC92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6E8F2-858F-157B-EA3D-B276CE32A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59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4D198C-070B-0AC8-ED6C-2CDEBDB80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183A9-BF67-0FDC-BDFD-E5B32665B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C58F1-A11C-7D83-5A4C-9F5E6B31C3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B9A99-A642-453C-BE14-721C68CE694D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137CC-DF80-7B27-18C3-3152D1C3B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BBAFB-6A31-AD07-ECB8-68945116C0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B1B1-BFDF-4E44-A2A8-15D9BD385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761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A20A5506-12AC-2F6B-30E9-7271CAD2DB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55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7A3C48D9-7853-B7F1-40FF-FBDA133DFA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19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09E3FFBF-851F-1939-9041-2A1F7EECBE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83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E3C2992F-9995-AA17-6F98-725D7C763F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71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507E6E33-875F-D25D-B28B-26180653AE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0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C1AF540B-85C0-4FDA-672E-7FDD869450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62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68C31AE1-B02A-9360-DBA4-6F0A5B829A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95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ASHIK AHAMED</dc:creator>
  <cp:lastModifiedBy>ASHIK AHAMED</cp:lastModifiedBy>
  <cp:revision>1</cp:revision>
  <dcterms:created xsi:type="dcterms:W3CDTF">2026-08-08T03:27:52Z</dcterms:created>
  <dcterms:modified xsi:type="dcterms:W3CDTF">2026-08-08T03:28:11Z</dcterms:modified>
</cp:coreProperties>
</file>