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D4D1-1CF4-709B-B278-33754B981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06AEA-C143-E17A-3FA9-8F2C7FA7A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28DCE-8C63-020D-C8CC-71D07D920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2AFD4-EA79-C879-9A56-4C03B2DA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3C121-B095-A87F-6A83-96FC094B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3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76FE4-9A75-FFCF-D728-730AB24F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9870E5-BA37-B551-5443-8B55F84D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0D408-1A2D-C368-BE77-C892C8D2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69750-583A-7DC7-E8E9-6F6EF41B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CA141-D8DA-3FD2-6D26-A4D0953C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0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0041B-C59C-9737-37A4-DB5C0306C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270DD-47FA-A209-8B8B-973D16B92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9025B-C74B-4CCF-2E4D-5621A4143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09923-7615-853C-67D4-1279D41E8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0B4F4-468C-8B50-7534-57C3564E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8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B33D-C205-8561-4DF7-73A3EB33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702FC-B446-3274-5255-CC41F9A8F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AB67C-FACF-1086-EB73-A735A2475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F63B2-EED0-9B8A-6EFA-D940D1EF8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028F9-A5E0-C576-AA96-EFE4668C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4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BED8-78E7-2CD7-80A2-FCA3E5AB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0905E-606B-A460-99CA-4A4EF8C44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816F6-8477-F39C-BB5B-94057BFB5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769CD-D831-F7AC-EBFB-141ECAFD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7EC82-7AC2-23B4-6FD3-F80C8CAA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9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AD1E4-5201-B998-C290-C21113640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6E3C2-5A8F-38E1-F72F-FAD0F15E9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3927F-E0C1-0FB6-C176-23BE56259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6A622B-ADB5-30B7-706B-03774831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3A77A-7655-DAEB-78F8-DD9119299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9AF7C7-3CE9-B762-A92D-86059F49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9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0F4E-FEA1-B028-B91E-F713A643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83FA9-058C-230C-ACD8-4C39789DD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6CF0F-B54F-32CA-981A-13D751384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78755-B74D-1488-2BEE-1DCF61F01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035C45-31CF-5E5E-4CE2-A66FB50E8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D93DB-4549-CCD1-6C1E-3A81DA34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875169-A9DE-0FD8-5D68-E918A386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8F637B-C048-2FB6-ED75-D90EC799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3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00BC4-D558-773E-9291-0D923E8B0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F0AAE5-54C8-DF7C-9F6E-E43DA8C0F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B7884E-D424-F0B4-355A-23C0910FF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1F60B-3480-5A2A-C343-2F205C6D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5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727BA-DAB1-9F48-0BC1-3B0573064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71DF92-432F-8F43-0516-7959A062D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2179C-C55A-8A5A-EC92-B58F61EE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3DCA-85AF-8D8E-97C5-49C0B2B0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52907-CDAA-F590-CD5E-79300A6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E4431-9BD6-411F-D016-02D29A4C8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CD545-65FF-7AB0-4F6A-C39CAA65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158BB-7549-F15A-8F3E-88BD96E78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8065C-244D-0C2E-7F36-CB5F31A87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7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2961D-BB93-E84F-9506-1319C4F2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FBB7B-6FD0-67ED-6097-716CE21C8F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C1A90-0698-1380-32E3-BCFA4607E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5CADD-AF7B-DC62-323F-0F17EF47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20918A-297F-8791-2DDB-AA8D71064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209BF-80EC-46AD-4348-88D12D94A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1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21752-2004-6BDA-BA0F-89DD28FAC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88569-28EA-3A67-3B9E-3499EAF6A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038E6-D28F-CC68-283B-89230E8D2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06D29-44FC-4B66-AE68-9E5DA2C576EE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519F9-EBBC-78B1-2BB2-3AA9E4B01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20AE7-9430-125C-8916-029D5F771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CF062-E699-45A8-AB3B-71ED3FA6F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8340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EF137319-269E-1373-B3A4-101EE5D8D7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0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D9325AEF-0965-089D-18B7-9673C8C33A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C13966A0-9998-426F-B47E-543726A1CB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8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B8EC8E5E-A572-6513-E31E-C7531DE447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20E0B40E-C3DD-835F-0541-76B553CCF7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34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7EB089AC-D750-4D2D-6747-A093EA8437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74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2026-08-08T03:28:37Z</dcterms:created>
  <dcterms:modified xsi:type="dcterms:W3CDTF">2026-08-08T03:28:56Z</dcterms:modified>
</cp:coreProperties>
</file>