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9" d="100"/>
          <a:sy n="79" d="100"/>
        </p:scale>
        <p:origin x="744" y="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A857F-0D3B-B026-BD4C-7E36ACE413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66175B-8E37-03A8-E3CE-8B969E3A69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D8393-64F0-4166-7E47-E924BFF3A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3A7BF-B711-4B81-B2DB-5890FC571BF4}" type="datetimeFigureOut">
              <a:rPr lang="en-US" smtClean="0"/>
              <a:t>08-Aug-26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C9DA0B-B28D-B720-F44C-556A6EE2C4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60F58D-8DF3-18FD-8B58-2447D976D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553DC-D657-4C04-9475-F3C399256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500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49A80-F364-5749-8A30-3A6433809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4CC7A7-E8E5-E03D-8487-10B456AB7D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4B6E63-7ABF-0EDD-0FC0-DCCB21EE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3A7BF-B711-4B81-B2DB-5890FC571BF4}" type="datetimeFigureOut">
              <a:rPr lang="en-US" smtClean="0"/>
              <a:t>08-Aug-26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77F31E-9B1A-0019-B2D7-20165A968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C773A9-0EB3-DE97-5CC0-CA31716F0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553DC-D657-4C04-9475-F3C399256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482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DFF66F-3A8C-1B6A-E52F-EB00B9D5E4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5A2C95-E531-E509-7B9D-99C5B6B1AE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2900C0-E23A-0889-7E22-8B6BC69B6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3A7BF-B711-4B81-B2DB-5890FC571BF4}" type="datetimeFigureOut">
              <a:rPr lang="en-US" smtClean="0"/>
              <a:t>08-Aug-26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A7ACAE-1CB9-097B-C552-6D6C65714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648F23-C151-0B03-8BC3-300D0387F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553DC-D657-4C04-9475-F3C399256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17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9DDEF-47FE-BF58-5EC9-31DF217A1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4DFC0-C383-310D-439E-80184346E6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89D7B2-0FB8-5231-1113-8335DE85A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3A7BF-B711-4B81-B2DB-5890FC571BF4}" type="datetimeFigureOut">
              <a:rPr lang="en-US" smtClean="0"/>
              <a:t>08-Aug-26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F31805-8C4D-788E-CB16-2A40E73AF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22E813-B976-8586-FF99-427C461EE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553DC-D657-4C04-9475-F3C399256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548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8CFF3-A21A-31F5-FCC6-F6554AEA3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657BB2-4B9E-E2F1-FEBA-EED96FF02A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A85D5C-AC51-EE9C-1700-D4F05D501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3A7BF-B711-4B81-B2DB-5890FC571BF4}" type="datetimeFigureOut">
              <a:rPr lang="en-US" smtClean="0"/>
              <a:t>08-Aug-26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59D4BD-1E3E-7FDE-5F87-CF541FC60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230DFF-7A1F-FFFA-C187-1E616C05E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553DC-D657-4C04-9475-F3C399256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850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F8B48-9637-AD1F-41C6-6845A060D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89B87C-993F-7876-7341-386BC21E61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134F39-1C61-78EE-16CF-EBCE9532B0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7EF60F-227F-C070-E2FF-CD5141A3A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3A7BF-B711-4B81-B2DB-5890FC571BF4}" type="datetimeFigureOut">
              <a:rPr lang="en-US" smtClean="0"/>
              <a:t>08-Aug-26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D7F335-E17F-61FF-8321-E7CE272CD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65EEC2-3C3F-4859-671D-64404C84E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553DC-D657-4C04-9475-F3C399256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553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8008D-8835-AFD4-F692-1EE2F47C2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A8E98C-E1FB-DFDE-0CC1-49F3AF4313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F5CD31-85D9-A3D0-1A8B-5B7D25C07D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5E9152-F573-163C-E743-D4123A2728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DB1E65-8D37-B721-6621-195D31783A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BFEC1BC-3DC2-A301-B147-EB355F57D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3A7BF-B711-4B81-B2DB-5890FC571BF4}" type="datetimeFigureOut">
              <a:rPr lang="en-US" smtClean="0"/>
              <a:t>08-Aug-26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A50AA7-B7E4-03CE-95A7-C8B3DEF5C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D3640E-B16D-7868-A79B-BFF4015C3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553DC-D657-4C04-9475-F3C399256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34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F079B-2E6F-7AB6-86FD-2E5AED0B9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C4E433C-F5BA-E666-60F3-8B4CC84B4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3A7BF-B711-4B81-B2DB-5890FC571BF4}" type="datetimeFigureOut">
              <a:rPr lang="en-US" smtClean="0"/>
              <a:t>08-Aug-26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97F84E-670A-DBDD-C258-4C51254E2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757CE2-8B08-8166-FF14-C99DF57B9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553DC-D657-4C04-9475-F3C399256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301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E460CA-CAE8-2F0C-FBC8-575FD0C5C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3A7BF-B711-4B81-B2DB-5890FC571BF4}" type="datetimeFigureOut">
              <a:rPr lang="en-US" smtClean="0"/>
              <a:t>08-Aug-26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D9D1A0-4C30-2151-28B4-8653090E0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8B69A5-00FB-8EBC-6D6E-448E6D81A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553DC-D657-4C04-9475-F3C399256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047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A3D09-1DED-33D0-1837-2B39C98AD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F4C6D7-F549-B257-037F-B5BA5C8FAA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0FB208-BF6E-69BE-3007-D4911E87FE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391D60-5F20-777D-249B-60CFC671E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3A7BF-B711-4B81-B2DB-5890FC571BF4}" type="datetimeFigureOut">
              <a:rPr lang="en-US" smtClean="0"/>
              <a:t>08-Aug-26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969FCA-8CB6-BA49-56AF-5C58F52B1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F63635-8571-F6E1-9EB0-08722DAEF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553DC-D657-4C04-9475-F3C399256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61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691D1B-5D3C-1D40-162F-3111663E3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DCCD5C-B558-BD0F-9184-88DCDA327E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0DA920-2E52-7E3C-BB64-EB3480CF19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B3CEA2-952B-0884-6439-520D515DA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3A7BF-B711-4B81-B2DB-5890FC571BF4}" type="datetimeFigureOut">
              <a:rPr lang="en-US" smtClean="0"/>
              <a:t>08-Aug-26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159327-F20D-021F-91E1-651127259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F4EDF5-B252-15E6-B091-504C06508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553DC-D657-4C04-9475-F3C399256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146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8BC047-CF96-4236-E586-630179575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9BFA5B-27FF-7E45-5546-1B60F06090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B5F110-C41C-4E17-AAD8-39DF8652CE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73A7BF-B711-4B81-B2DB-5890FC571BF4}" type="datetimeFigureOut">
              <a:rPr lang="en-US" smtClean="0"/>
              <a:t>08-Aug-26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5A69C8-DFD6-53AA-0B98-AC491C0A1A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B08A65-654A-9A74-7E0D-F69C19200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553DC-D657-4C04-9475-F3C3992563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69939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">
            <a:extLst>
              <a:ext uri="{FF2B5EF4-FFF2-40B4-BE49-F238E27FC236}">
                <a16:creationId xmlns:a16="http://schemas.microsoft.com/office/drawing/2014/main" id="{43C04CC1-7AF0-53C2-93FC-41B77AB23D2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8661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0">
            <a:extLst>
              <a:ext uri="{FF2B5EF4-FFF2-40B4-BE49-F238E27FC236}">
                <a16:creationId xmlns:a16="http://schemas.microsoft.com/office/drawing/2014/main" id="{CF04016E-BE9A-D80A-A21B-A93C05ED96D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7696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1">
            <a:extLst>
              <a:ext uri="{FF2B5EF4-FFF2-40B4-BE49-F238E27FC236}">
                <a16:creationId xmlns:a16="http://schemas.microsoft.com/office/drawing/2014/main" id="{ABAC8FC2-EAD4-E6A3-3BC1-BD1F85ACAE8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1233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2">
            <a:extLst>
              <a:ext uri="{FF2B5EF4-FFF2-40B4-BE49-F238E27FC236}">
                <a16:creationId xmlns:a16="http://schemas.microsoft.com/office/drawing/2014/main" id="{B654E745-F267-0165-61C5-0A10E312937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2379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3">
            <a:extLst>
              <a:ext uri="{FF2B5EF4-FFF2-40B4-BE49-F238E27FC236}">
                <a16:creationId xmlns:a16="http://schemas.microsoft.com/office/drawing/2014/main" id="{755D5193-7172-12AF-D860-7C74C04BCB1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5286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4">
            <a:extLst>
              <a:ext uri="{FF2B5EF4-FFF2-40B4-BE49-F238E27FC236}">
                <a16:creationId xmlns:a16="http://schemas.microsoft.com/office/drawing/2014/main" id="{AB349BA5-2341-B029-4647-1A3EC333D2B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63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5">
            <a:extLst>
              <a:ext uri="{FF2B5EF4-FFF2-40B4-BE49-F238E27FC236}">
                <a16:creationId xmlns:a16="http://schemas.microsoft.com/office/drawing/2014/main" id="{1109798E-B04A-E800-C8E5-F2482F52C49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1909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6">
            <a:extLst>
              <a:ext uri="{FF2B5EF4-FFF2-40B4-BE49-F238E27FC236}">
                <a16:creationId xmlns:a16="http://schemas.microsoft.com/office/drawing/2014/main" id="{0D21D1B2-AEE1-F6BD-E4D0-5255E348785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6163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7">
            <a:extLst>
              <a:ext uri="{FF2B5EF4-FFF2-40B4-BE49-F238E27FC236}">
                <a16:creationId xmlns:a16="http://schemas.microsoft.com/office/drawing/2014/main" id="{F3B95331-2A85-7975-4EE1-7B6E254BB7E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3957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8">
            <a:extLst>
              <a:ext uri="{FF2B5EF4-FFF2-40B4-BE49-F238E27FC236}">
                <a16:creationId xmlns:a16="http://schemas.microsoft.com/office/drawing/2014/main" id="{AD9F602D-D277-FE94-048D-14D804A974C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5849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9">
            <a:extLst>
              <a:ext uri="{FF2B5EF4-FFF2-40B4-BE49-F238E27FC236}">
                <a16:creationId xmlns:a16="http://schemas.microsoft.com/office/drawing/2014/main" id="{D2BF579C-D8E6-6A71-129D-D81E965D1DD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257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">
            <a:extLst>
              <a:ext uri="{FF2B5EF4-FFF2-40B4-BE49-F238E27FC236}">
                <a16:creationId xmlns:a16="http://schemas.microsoft.com/office/drawing/2014/main" id="{79881706-E56D-4A46-46F9-73CA1791002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8875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0">
            <a:extLst>
              <a:ext uri="{FF2B5EF4-FFF2-40B4-BE49-F238E27FC236}">
                <a16:creationId xmlns:a16="http://schemas.microsoft.com/office/drawing/2014/main" id="{10B90331-ABE6-8E35-EE20-858713DF4C8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490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1">
            <a:extLst>
              <a:ext uri="{FF2B5EF4-FFF2-40B4-BE49-F238E27FC236}">
                <a16:creationId xmlns:a16="http://schemas.microsoft.com/office/drawing/2014/main" id="{E2332E27-C4DE-4B43-D553-BA586B2F2BA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2923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2">
            <a:extLst>
              <a:ext uri="{FF2B5EF4-FFF2-40B4-BE49-F238E27FC236}">
                <a16:creationId xmlns:a16="http://schemas.microsoft.com/office/drawing/2014/main" id="{FD095A62-810D-61F2-9DAC-747106C5D93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0385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3">
            <a:extLst>
              <a:ext uri="{FF2B5EF4-FFF2-40B4-BE49-F238E27FC236}">
                <a16:creationId xmlns:a16="http://schemas.microsoft.com/office/drawing/2014/main" id="{D49A85D5-31A3-26F7-A9E2-5F60BBE9D4A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0248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4">
            <a:extLst>
              <a:ext uri="{FF2B5EF4-FFF2-40B4-BE49-F238E27FC236}">
                <a16:creationId xmlns:a16="http://schemas.microsoft.com/office/drawing/2014/main" id="{B0E4A974-B75E-8BB4-179E-AB40D527A4E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8865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5">
            <a:extLst>
              <a:ext uri="{FF2B5EF4-FFF2-40B4-BE49-F238E27FC236}">
                <a16:creationId xmlns:a16="http://schemas.microsoft.com/office/drawing/2014/main" id="{15069532-B22F-9500-6E17-3CEE34E7B18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1305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6">
            <a:extLst>
              <a:ext uri="{FF2B5EF4-FFF2-40B4-BE49-F238E27FC236}">
                <a16:creationId xmlns:a16="http://schemas.microsoft.com/office/drawing/2014/main" id="{B4190B60-C67F-EB64-80F9-E3E05827CAC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146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7">
            <a:extLst>
              <a:ext uri="{FF2B5EF4-FFF2-40B4-BE49-F238E27FC236}">
                <a16:creationId xmlns:a16="http://schemas.microsoft.com/office/drawing/2014/main" id="{C95C0998-9D0D-42C2-678E-0609B90CD5B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097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8">
            <a:extLst>
              <a:ext uri="{FF2B5EF4-FFF2-40B4-BE49-F238E27FC236}">
                <a16:creationId xmlns:a16="http://schemas.microsoft.com/office/drawing/2014/main" id="{CD8884B3-50E2-B5D9-6C7B-EBE345E3A1E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066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">
            <a:extLst>
              <a:ext uri="{FF2B5EF4-FFF2-40B4-BE49-F238E27FC236}">
                <a16:creationId xmlns:a16="http://schemas.microsoft.com/office/drawing/2014/main" id="{3CE85F63-6BD8-B5E7-6916-E6D021725FF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541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">
            <a:extLst>
              <a:ext uri="{FF2B5EF4-FFF2-40B4-BE49-F238E27FC236}">
                <a16:creationId xmlns:a16="http://schemas.microsoft.com/office/drawing/2014/main" id="{5851D8AB-7AC4-4F8A-777C-761B85784A7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119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">
            <a:extLst>
              <a:ext uri="{FF2B5EF4-FFF2-40B4-BE49-F238E27FC236}">
                <a16:creationId xmlns:a16="http://schemas.microsoft.com/office/drawing/2014/main" id="{ACBFBA31-468E-53BE-4EC9-85E5EBC31B9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213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">
            <a:extLst>
              <a:ext uri="{FF2B5EF4-FFF2-40B4-BE49-F238E27FC236}">
                <a16:creationId xmlns:a16="http://schemas.microsoft.com/office/drawing/2014/main" id="{A0031059-0D92-9C08-4CE7-358ADF3F005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7043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7">
            <a:extLst>
              <a:ext uri="{FF2B5EF4-FFF2-40B4-BE49-F238E27FC236}">
                <a16:creationId xmlns:a16="http://schemas.microsoft.com/office/drawing/2014/main" id="{671D3CED-D422-1AEB-89E6-12DE5992822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3002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8">
            <a:extLst>
              <a:ext uri="{FF2B5EF4-FFF2-40B4-BE49-F238E27FC236}">
                <a16:creationId xmlns:a16="http://schemas.microsoft.com/office/drawing/2014/main" id="{E1DBAF65-7995-C3CF-FB55-C53427D69BC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3962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9">
            <a:extLst>
              <a:ext uri="{FF2B5EF4-FFF2-40B4-BE49-F238E27FC236}">
                <a16:creationId xmlns:a16="http://schemas.microsoft.com/office/drawing/2014/main" id="{A85145C4-71FC-F1FD-8E52-7C3BCF1C4C8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2141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ASHIK AHAMED</dc:creator>
  <cp:lastModifiedBy>ASHIK AHAMED</cp:lastModifiedBy>
  <cp:revision>1</cp:revision>
  <dcterms:created xsi:type="dcterms:W3CDTF">2026-08-08T03:29:26Z</dcterms:created>
  <dcterms:modified xsi:type="dcterms:W3CDTF">2026-08-08T03:29:43Z</dcterms:modified>
</cp:coreProperties>
</file>