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744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0DA2A-BB3F-710A-9BA6-01C6CA90A2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B9F373-A0E3-6B70-FAC8-EDA037BD8D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A162F7-5503-8A8E-63F6-C9EE9B0AF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F7AE-C3E7-4CA3-8DF5-582E13D87A54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35C78-EE58-367C-706F-18E50FBD9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E64F07-17C3-6557-14F1-7DE54C087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6F735-E5F1-4639-BAEB-3A5D9F3BD4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580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A671E-34EC-13F3-58A5-F88641922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39D121-6327-0D84-FA5E-3D0168600C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D6DAB5-2242-AB0D-33D5-5D011361B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F7AE-C3E7-4CA3-8DF5-582E13D87A54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F6AC2D-1200-A5F4-DF09-96A0148FF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B9D1E-B2C3-6085-35DF-403AEC76C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6F735-E5F1-4639-BAEB-3A5D9F3BD4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421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BC7E11-9506-323F-FB53-5EA391D307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C870E0-31BA-C7F9-2C83-59FAB3DC09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8BB5A-6A9D-64A6-A9EA-8D3F67AC6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F7AE-C3E7-4CA3-8DF5-582E13D87A54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4F63E-D962-0EA2-11F9-DDAF41EA3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06684-A779-2BBB-5928-14AE7096F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6F735-E5F1-4639-BAEB-3A5D9F3BD4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301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D6B86-4BE3-1B71-5800-881C4A742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86B0F9-79BC-8289-0EE0-E54BB61142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F21E0-C69F-25E1-B5A4-572B5791C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F7AE-C3E7-4CA3-8DF5-582E13D87A54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A50BD-551A-990F-80FA-27790C16A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FCC48-3AC2-35F5-639C-7907D20E8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6F735-E5F1-4639-BAEB-3A5D9F3BD4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544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9DD48-354D-EF30-D8D8-57AB4DE7A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2A9FF3-0CCB-DC70-8B23-6F49DFEA05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93F52A-BADE-38B3-C3DB-68D2B6FF0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F7AE-C3E7-4CA3-8DF5-582E13D87A54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50DFD6-05C5-B7E7-EF97-5558A9A5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ED9C6-C885-63A2-B630-2A473B0E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6F735-E5F1-4639-BAEB-3A5D9F3BD4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47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4508E-AF8D-6803-A940-5BDF40C30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DBFB8-4B7D-A8A1-C5E2-8863F0BCE1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DC6B74-7B3C-66B2-7EC6-0D6E90DEED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3B7B0-CD4C-6BD2-359E-A0EC513F4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F7AE-C3E7-4CA3-8DF5-582E13D87A54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A80E81-72D8-9567-756D-6A7A92302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232BB7-EA5C-3DEB-D0EE-57E2022B1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6F735-E5F1-4639-BAEB-3A5D9F3BD4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25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91E82-D5BF-B895-4A03-AD14AB137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2A43E2-CF0F-68C1-3DA2-08162FF00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51C114-1AD1-D962-3C5F-6246E8B990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188CE9-A269-627F-91BB-BD0E804AEF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201580-2AF3-BA65-ACE5-D1C3D448EA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C099C8-7A0C-EEAE-9D36-2726E8DB6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F7AE-C3E7-4CA3-8DF5-582E13D87A54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B63A92-D294-3118-4821-FF92CE409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1233A0-7620-462C-EFA6-AA259416A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6F735-E5F1-4639-BAEB-3A5D9F3BD4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109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97FE6-E626-3D4E-2DBB-A06B9B0DB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777B8A-75BB-57DA-C464-F5B34AFAD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F7AE-C3E7-4CA3-8DF5-582E13D87A54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FC8AEF-02F2-C7B1-6612-32B3BEE9F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77A660-282D-C704-A6E0-B323B6764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6F735-E5F1-4639-BAEB-3A5D9F3BD4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426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8903E5-C497-81A8-8FB3-80653A6F0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F7AE-C3E7-4CA3-8DF5-582E13D87A54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C5E5BD-F056-6080-4CF1-52B5982E8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A5506B-625C-8054-0DB7-42364D183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6F735-E5F1-4639-BAEB-3A5D9F3BD4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832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E8E3D-1954-46A6-AD0A-6181DDEC9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8415A-A671-FEB7-7911-5278B845D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9BB43-7A26-2C6B-BE2D-070EC80FCA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39C3EE-4085-57DE-F7E0-37C926904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F7AE-C3E7-4CA3-8DF5-582E13D87A54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2E635-3D3C-F8AC-570A-02078E7B1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5B1C6D-1540-5F67-1142-DE3D59554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6F735-E5F1-4639-BAEB-3A5D9F3BD4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981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C7DE1-D1C6-B114-A088-632D9A3CB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795880-1A50-8254-E5D4-BA396F6321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C9C719-A597-4633-05FA-401AA29B9B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49C48F-D734-CC04-193D-0CF9AF727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F7AE-C3E7-4CA3-8DF5-582E13D87A54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7E01D9-EAB4-B64A-DF2C-1D1EA44C1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1CD755-6C04-AADB-C699-09741A83C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6F735-E5F1-4639-BAEB-3A5D9F3BD4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656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758480-845B-DE34-7C3A-61CD798A7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193494-16DB-19F8-2631-93AF4CC0B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268BE0-8F3A-2810-B05B-042B746312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4F7AE-C3E7-4CA3-8DF5-582E13D87A54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BAFE37-2E53-277A-99D9-E471B0D043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6DA70D-46FD-2103-B437-A2B3DA3D2C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A6F735-E5F1-4639-BAEB-3A5D9F3BD4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728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E6C6FCFF-50C7-4A91-4DC3-94EDA798182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568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AE62902C-6C19-8DA0-ED01-AB1F0D2C0F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667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7E208166-C25A-9D90-65C5-C2300E4FA84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645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">
            <a:extLst>
              <a:ext uri="{FF2B5EF4-FFF2-40B4-BE49-F238E27FC236}">
                <a16:creationId xmlns:a16="http://schemas.microsoft.com/office/drawing/2014/main" id="{04A55AA9-7791-0805-E258-8E96BAE005D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36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3">
            <a:extLst>
              <a:ext uri="{FF2B5EF4-FFF2-40B4-BE49-F238E27FC236}">
                <a16:creationId xmlns:a16="http://schemas.microsoft.com/office/drawing/2014/main" id="{8F606208-64EF-7070-6D24-E30DA519F5F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110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36F595AA-6A53-CD56-2C46-C0A8A27ED4F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199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11227E44-07D9-FB57-F742-F4B566916DD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175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C84F1C90-B47F-D80D-5A10-A5A1DE8CD81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406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4B519523-40E7-A100-F974-26B3572F5C0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698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A533712E-8A64-1306-8B2D-DDBFECC18A4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668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0A6685A6-D2E7-3A52-7765-FE560492E7C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34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B4010D56-B052-9331-7A80-D3725A4D189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922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6EB51D72-B82D-D052-E830-F98BE529CEA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389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ASHIK AHAMED</dc:creator>
  <cp:lastModifiedBy>ASHIK AHAMED</cp:lastModifiedBy>
  <cp:revision>1</cp:revision>
  <dcterms:created xsi:type="dcterms:W3CDTF">2026-08-08T03:30:11Z</dcterms:created>
  <dcterms:modified xsi:type="dcterms:W3CDTF">2026-08-08T03:30:27Z</dcterms:modified>
</cp:coreProperties>
</file>