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499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942191-F63A-C603-F1FB-E509DDC02B7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868E143-D3C7-697E-8066-49AD8CAB178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0E27B2C-F776-2051-50DF-1715EFBB3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38A4BBF-9A50-4021-55F9-A81FDAD1B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53F40-28EF-C380-E6E7-F60669D47D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7801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8F447B-E53E-61DB-9FC8-29B6985075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BE0F826-8415-C7B7-8AE0-AD1E5BFA624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478EB4B-F010-BF69-B635-E6563964BE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FC28BA-C8FA-7F25-0C2F-E17DDDC7B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2220F3C-D41D-7743-B704-2F8B3888E63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8674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98788FE-898E-D7A7-96FA-698F0FA9C6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A6277ED-1DC6-EF37-56F1-641D3C5C53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C4499E-FF42-1D1F-1D24-4BA08DA030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8D0762-359A-A978-3B32-DFC40E456E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C149CEB-8BB4-BF94-7753-2CD6752C5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77120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3D6A87-BCA6-957E-5AF0-051644DFDA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E8518-2824-CF42-CC16-D8F6246E0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66A515-9EC9-0BB1-47CF-57AA037F6F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E7DDB3-449D-E14A-A066-F26F35BD64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C70AC-9852-AD8A-7684-4FD9AE5CE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51836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9E504A-A883-98CB-79DE-B4E8AEC5A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4C16574-4E4B-D681-1F8C-1A0C4026940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49D6FCC-D055-171F-31AE-116F71FA21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1B94061-950D-6C63-7FDA-80FBFB011F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300679-D6B4-12ED-6D6F-107219CD4F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449318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192A9D-7933-131B-AEEC-A071D9AFA7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EED8E8-A589-D530-5AB6-D0FAD190614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B91293-FB3B-0BB0-99DF-8AB125916C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D1E30CB-0F78-F090-87F6-4E77801ED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719175-AEDD-A30A-DB6C-8B0B8E13C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A242CDF-500B-1C88-4130-0895B1E3F1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37788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97276C-43B8-24B2-AB0C-2DCCD42D3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2E3AE7F-C16E-BC0D-EE05-B75B964600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FF18C73-2BFF-810B-0688-A5536C2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B830592-49CD-42F6-0B91-246C28D854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553B446-B5E0-1B43-227E-5B4062CC5E1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7A84AE4-9600-0B10-D573-2E74CDDFAB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37C941-1C46-58D6-7304-9FF88D450B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173B66A-A49F-7C7D-0DBC-53D50975A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531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5A294A-D715-0E54-A111-F7604ADCF6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A04ABF1-DC58-735A-873A-633535616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43B9E9C-3B70-6A7F-7E1D-BAF8428CC6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86D288F-E349-1628-22BE-19B85BDB1C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08862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0C364090-579B-BA86-2056-B5EB4828705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047D757-52D0-A1FB-EE43-34D337135D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EC697EB-C664-8CD2-0DDF-71D2C97900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007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134393D-A288-4AC5-342C-5752BD0757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0A0F4AC-5F0A-EC50-0543-AF1FCFF26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5038092-6EBC-D628-CCD8-1C085CC5351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39D7149-A4A2-C63A-543C-BF749735E1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AB8474-1468-9DBC-817C-05C49A65B5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FFAF5A4-B59A-CFED-24D5-EC310AA60C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657398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1F7A31-32B1-EBFB-3221-ADD7D82D78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FEC7C4F-8244-5545-5FB6-3655302EF5B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436CDEE-ED18-33A6-0192-6583002082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25E7D4-289F-3E81-5C2C-1C4700CE9D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1C7EBA9-92CA-F791-641C-51CCC34DA4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5C57B5D-B5D0-D254-0566-3F671DE36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264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4866A19-97EB-F822-78FB-8856048BF9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605C38-00BC-5022-0D6D-5D37BAA83EF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4F301F7-6707-051F-2B5B-27018033CBB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6C6019-3537-43DE-9E7C-0113FCF658A9}" type="datetimeFigureOut">
              <a:rPr lang="en-US" smtClean="0"/>
              <a:t>8/3/2026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02FDF5-E6CE-F091-16C9-BD873C1BB8C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4AD6CC-26B3-0939-B7FA-628DE3FC25D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FBC457-0D69-4C40-B8A9-DE5015BA528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09786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">
            <a:extLst>
              <a:ext uri="{FF2B5EF4-FFF2-40B4-BE49-F238E27FC236}">
                <a16:creationId xmlns:a16="http://schemas.microsoft.com/office/drawing/2014/main" id="{B23A2751-DA49-C09E-13CE-1ABC271274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56274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0">
            <a:extLst>
              <a:ext uri="{FF2B5EF4-FFF2-40B4-BE49-F238E27FC236}">
                <a16:creationId xmlns:a16="http://schemas.microsoft.com/office/drawing/2014/main" id="{5DC05468-56C3-D42C-806F-9A306DDA110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71088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1">
            <a:extLst>
              <a:ext uri="{FF2B5EF4-FFF2-40B4-BE49-F238E27FC236}">
                <a16:creationId xmlns:a16="http://schemas.microsoft.com/office/drawing/2014/main" id="{49B94E83-1E95-B864-D8B8-FA3C50E33C7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87740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2">
            <a:extLst>
              <a:ext uri="{FF2B5EF4-FFF2-40B4-BE49-F238E27FC236}">
                <a16:creationId xmlns:a16="http://schemas.microsoft.com/office/drawing/2014/main" id="{75DD50C8-0C11-4644-538E-427457653C6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16965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3">
            <a:extLst>
              <a:ext uri="{FF2B5EF4-FFF2-40B4-BE49-F238E27FC236}">
                <a16:creationId xmlns:a16="http://schemas.microsoft.com/office/drawing/2014/main" id="{0C317FA3-42F6-3E02-5B37-420C9ECDE44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25083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4">
            <a:extLst>
              <a:ext uri="{FF2B5EF4-FFF2-40B4-BE49-F238E27FC236}">
                <a16:creationId xmlns:a16="http://schemas.microsoft.com/office/drawing/2014/main" id="{C727576E-423F-96F3-036A-812F47E1CA2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385959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5">
            <a:extLst>
              <a:ext uri="{FF2B5EF4-FFF2-40B4-BE49-F238E27FC236}">
                <a16:creationId xmlns:a16="http://schemas.microsoft.com/office/drawing/2014/main" id="{C9F3CECE-DBFF-BDB5-2B20-6DB45F974A9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193018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6">
            <a:extLst>
              <a:ext uri="{FF2B5EF4-FFF2-40B4-BE49-F238E27FC236}">
                <a16:creationId xmlns:a16="http://schemas.microsoft.com/office/drawing/2014/main" id="{F490D45D-6B8C-11B5-9AE2-E12C3C79FB8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466401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7">
            <a:extLst>
              <a:ext uri="{FF2B5EF4-FFF2-40B4-BE49-F238E27FC236}">
                <a16:creationId xmlns:a16="http://schemas.microsoft.com/office/drawing/2014/main" id="{4C417A19-5DCE-47E7-79B0-6C358C21C82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24338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8">
            <a:extLst>
              <a:ext uri="{FF2B5EF4-FFF2-40B4-BE49-F238E27FC236}">
                <a16:creationId xmlns:a16="http://schemas.microsoft.com/office/drawing/2014/main" id="{DF2439BD-0DFE-5A9A-647E-BF734739595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3348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19">
            <a:extLst>
              <a:ext uri="{FF2B5EF4-FFF2-40B4-BE49-F238E27FC236}">
                <a16:creationId xmlns:a16="http://schemas.microsoft.com/office/drawing/2014/main" id="{B3E31222-A428-4BBB-D1B0-D2EFFE90F51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76483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">
            <a:extLst>
              <a:ext uri="{FF2B5EF4-FFF2-40B4-BE49-F238E27FC236}">
                <a16:creationId xmlns:a16="http://schemas.microsoft.com/office/drawing/2014/main" id="{EE2638A6-4396-392B-48F5-89200202738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34270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0">
            <a:extLst>
              <a:ext uri="{FF2B5EF4-FFF2-40B4-BE49-F238E27FC236}">
                <a16:creationId xmlns:a16="http://schemas.microsoft.com/office/drawing/2014/main" id="{A72139AB-D0AB-D945-1881-7ED8B6DABA95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27417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1">
            <a:extLst>
              <a:ext uri="{FF2B5EF4-FFF2-40B4-BE49-F238E27FC236}">
                <a16:creationId xmlns:a16="http://schemas.microsoft.com/office/drawing/2014/main" id="{C0246125-5862-D6E9-3391-4BC09A15CA6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249852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2">
            <a:extLst>
              <a:ext uri="{FF2B5EF4-FFF2-40B4-BE49-F238E27FC236}">
                <a16:creationId xmlns:a16="http://schemas.microsoft.com/office/drawing/2014/main" id="{A454ECF1-87C6-A437-F908-C19F0389CA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8156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3">
            <a:extLst>
              <a:ext uri="{FF2B5EF4-FFF2-40B4-BE49-F238E27FC236}">
                <a16:creationId xmlns:a16="http://schemas.microsoft.com/office/drawing/2014/main" id="{824CDAF3-0BDE-1674-638F-251E5A5CAA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108633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4">
            <a:extLst>
              <a:ext uri="{FF2B5EF4-FFF2-40B4-BE49-F238E27FC236}">
                <a16:creationId xmlns:a16="http://schemas.microsoft.com/office/drawing/2014/main" id="{9F3F9B25-6CB8-330D-AD41-B4D875E778A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4742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5">
            <a:extLst>
              <a:ext uri="{FF2B5EF4-FFF2-40B4-BE49-F238E27FC236}">
                <a16:creationId xmlns:a16="http://schemas.microsoft.com/office/drawing/2014/main" id="{AA0AC65D-8EE5-BC8E-59B2-6A1CA45A960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90429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6">
            <a:extLst>
              <a:ext uri="{FF2B5EF4-FFF2-40B4-BE49-F238E27FC236}">
                <a16:creationId xmlns:a16="http://schemas.microsoft.com/office/drawing/2014/main" id="{76C21DE1-AFDD-2BC8-96CC-96227749F9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837660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7">
            <a:extLst>
              <a:ext uri="{FF2B5EF4-FFF2-40B4-BE49-F238E27FC236}">
                <a16:creationId xmlns:a16="http://schemas.microsoft.com/office/drawing/2014/main" id="{BCBCC26F-5247-876C-BA2E-75496D597C3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91829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8">
            <a:extLst>
              <a:ext uri="{FF2B5EF4-FFF2-40B4-BE49-F238E27FC236}">
                <a16:creationId xmlns:a16="http://schemas.microsoft.com/office/drawing/2014/main" id="{C92A4286-EAE8-9CA0-D804-71961484C5C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8216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29">
            <a:extLst>
              <a:ext uri="{FF2B5EF4-FFF2-40B4-BE49-F238E27FC236}">
                <a16:creationId xmlns:a16="http://schemas.microsoft.com/office/drawing/2014/main" id="{F39C3E60-3522-D0A7-1889-7D11FEBB8DE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5176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3">
            <a:extLst>
              <a:ext uri="{FF2B5EF4-FFF2-40B4-BE49-F238E27FC236}">
                <a16:creationId xmlns:a16="http://schemas.microsoft.com/office/drawing/2014/main" id="{AA533D01-056A-8C88-C008-60632CFEC6A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76056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4">
            <a:extLst>
              <a:ext uri="{FF2B5EF4-FFF2-40B4-BE49-F238E27FC236}">
                <a16:creationId xmlns:a16="http://schemas.microsoft.com/office/drawing/2014/main" id="{891F841A-B7D0-EC1E-6E74-4EF879D060A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028083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5">
            <a:extLst>
              <a:ext uri="{FF2B5EF4-FFF2-40B4-BE49-F238E27FC236}">
                <a16:creationId xmlns:a16="http://schemas.microsoft.com/office/drawing/2014/main" id="{106D6C94-3D43-7338-8714-BD09928B445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65416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6">
            <a:extLst>
              <a:ext uri="{FF2B5EF4-FFF2-40B4-BE49-F238E27FC236}">
                <a16:creationId xmlns:a16="http://schemas.microsoft.com/office/drawing/2014/main" id="{258BAA4E-0EF6-B9EC-E35D-A170CA389AF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06336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7">
            <a:extLst>
              <a:ext uri="{FF2B5EF4-FFF2-40B4-BE49-F238E27FC236}">
                <a16:creationId xmlns:a16="http://schemas.microsoft.com/office/drawing/2014/main" id="{DCAC6B9A-968D-7989-7A65-1EDDF992BA3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3933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8">
            <a:extLst>
              <a:ext uri="{FF2B5EF4-FFF2-40B4-BE49-F238E27FC236}">
                <a16:creationId xmlns:a16="http://schemas.microsoft.com/office/drawing/2014/main" id="{F059144B-7317-6EEF-4B43-0A38988E9C0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706722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lide9">
            <a:extLst>
              <a:ext uri="{FF2B5EF4-FFF2-40B4-BE49-F238E27FC236}">
                <a16:creationId xmlns:a16="http://schemas.microsoft.com/office/drawing/2014/main" id="{4E8CD122-24C8-2879-85F0-16B21DF9DFD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583063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29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29</vt:i4>
      </vt:variant>
    </vt:vector>
  </HeadingPairs>
  <TitlesOfParts>
    <vt:vector size="33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Anik Shahrier Oishik</dc:creator>
  <cp:lastModifiedBy>Anik Shahrier Oishik</cp:lastModifiedBy>
  <cp:revision>1</cp:revision>
  <dcterms:created xsi:type="dcterms:W3CDTF">2026-08-03T09:55:08Z</dcterms:created>
  <dcterms:modified xsi:type="dcterms:W3CDTF">2026-08-03T09:55:19Z</dcterms:modified>
</cp:coreProperties>
</file>