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149B6-C1EC-CD6B-AF27-65B036A819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5A4103-8AC6-4F90-F135-54531B9E31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7CC4C-0BE6-C190-EA88-803F38ECF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D668-FA7E-487B-821E-2EF96F49A2D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5CCC0C-BA41-86EA-8105-7557B0518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C93851-63C3-F638-0DBE-B23BC3D71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5510-518B-4CFF-A4DE-FB2680A1A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96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92406-D2C4-4346-82F1-ACBBB016A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2211AD-FC1C-E555-0ACC-6354FB39CE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B7DD8-638E-9F3B-6264-16A94B043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D668-FA7E-487B-821E-2EF96F49A2D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43D8B1-0230-2770-AEAB-8E457E893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B1089A-4874-E2C5-4768-357330963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5510-518B-4CFF-A4DE-FB2680A1A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15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C4ECD71-3A34-BF36-B33D-AA2ED67125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68C95-A51D-22B4-1F47-89BE697BC6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C520DE-D276-00FD-FD88-01E9099E1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D668-FA7E-487B-821E-2EF96F49A2D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F4EFB-EA55-42FA-C266-8D0AC01B1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F10F9-B63E-C941-E74E-12310EF16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5510-518B-4CFF-A4DE-FB2680A1A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532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B055D-C107-9130-D317-148EF33FF7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DE5F85-74BC-7A15-F6ED-580267B2C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293AC9-6054-8846-6DC9-34543E67C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D668-FA7E-487B-821E-2EF96F49A2D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F7AC9C-4D60-DCD3-7BDC-D3F917E44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7A9E75-5D74-C8FF-F074-333B6640F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5510-518B-4CFF-A4DE-FB2680A1A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287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5867-53DF-D65A-74B7-FDB1AF248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B9F4D6-13B9-1756-E7B4-17F993EF0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07BAB-B562-3F74-5582-8C69B2D99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D668-FA7E-487B-821E-2EF96F49A2D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B7D8C-6890-4C1F-B6DD-2717C272C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FFC8A-5A51-2EA0-7DA8-DE03F3116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5510-518B-4CFF-A4DE-FB2680A1A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362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7CFE6-5FA9-D50D-866E-827EAD1E3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74CC4-8086-0C5F-AFEB-6B662AED80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A92C93-A4E6-7787-6F20-F0A212263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43C5DD-19C8-9DA2-1F9F-B3F106430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D668-FA7E-487B-821E-2EF96F49A2D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D6E8E2-C372-BC25-813B-307F38A06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EFCC45-9A80-C0EA-3789-231307C52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5510-518B-4CFF-A4DE-FB2680A1A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041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85895-753A-3DBA-C45A-9A231F742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230C98-6C50-E5CB-32A3-AA11DA636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2E7D63-D79A-ACDE-8503-E77DAB2F40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34F84B-FB5D-CF94-DB85-91B24773E8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6EB3A0D-2727-FA5D-41D0-218CC48915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24D4BD-A7BE-AC01-F4D3-112B1B22E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D668-FA7E-487B-821E-2EF96F49A2D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6FD692-6136-5FD1-A24A-C8389CCCB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608641-CE0C-C613-A026-DCCD2473A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5510-518B-4CFF-A4DE-FB2680A1A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86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F4B65-3D83-963D-2327-03057ADEF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21EB1F-67AE-E95E-468C-12D66512A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D668-FA7E-487B-821E-2EF96F49A2D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BE7BFB-9D9F-A3A7-D74C-5F6C37A12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7A799F-E8CB-3BCC-CE76-C0EAEFED3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5510-518B-4CFF-A4DE-FB2680A1A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746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D17803-213F-BCFA-3302-EE18E0D94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D668-FA7E-487B-821E-2EF96F49A2D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74683C-B62E-4A7A-EB82-9627BAE07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95455A-5F54-117A-6F72-2316F2A71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5510-518B-4CFF-A4DE-FB2680A1A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220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9D608-4D6F-6C60-F572-F738ED5E5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8897D-C5B7-9D50-7AA5-BB85DE739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3AC03D-C05B-589B-9BDB-005D4B9446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A9D0B9-DC71-1224-D0DF-303910813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D668-FA7E-487B-821E-2EF96F49A2D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C5CA08-68EE-AE64-2A5C-FD8DADB17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495AC5-0974-BAEC-8F04-04F5E0FEE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5510-518B-4CFF-A4DE-FB2680A1A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748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93820-4906-15BF-44F5-75A94D393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3C4FBB-F400-0D95-CFB3-B7C2DE98C3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352053-27D5-754B-B190-459434FFF6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6AA7B-6B20-9A09-8331-D2A6A02E0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D668-FA7E-487B-821E-2EF96F49A2D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DB36CB-C34B-C8EE-3A0D-0DDDD65FF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43D7B6-2EC0-B125-C487-FCDAF3DF2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25510-518B-4CFF-A4DE-FB2680A1A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187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9565A8-39D4-795D-E957-9C3E8393E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26A0F3-3C02-8A6D-E107-1CCBF80E3C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8DAE6A-8FB2-946B-54EE-4EE4D57905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1D668-FA7E-487B-821E-2EF96F49A2D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CD6FB-4062-2F9F-5229-CC64CCA70E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F7BAAA-2D2A-9742-D5BF-FB2136ED1E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25510-518B-4CFF-A4DE-FB2680A1A5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4514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83D6AB21-B3CA-53EF-974B-90FC61B325D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530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AF11C1D8-ECB3-A130-C6BA-35F18C6A3FE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907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895730AE-6D10-4DE6-898F-D6648413FB7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021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FC89799E-A707-4CA1-0A75-238C91C856A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924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">
            <a:extLst>
              <a:ext uri="{FF2B5EF4-FFF2-40B4-BE49-F238E27FC236}">
                <a16:creationId xmlns:a16="http://schemas.microsoft.com/office/drawing/2014/main" id="{5B25445A-128E-C884-2D85-5C865E793E7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327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09B2C299-170D-E75D-E2BB-BA67278AFD2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396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4936B3DA-A5D6-2BAA-ED69-4EF233B580B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443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1870DC44-9B3E-6E05-BD8A-31B5EF82537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198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327DD002-016A-1F07-16CE-BFFFEF62484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069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34E5F611-4F3B-EE5B-2AEB-7640EC02901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716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1C952845-3895-75D1-E7D5-B349CCE6C11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697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B1C72A9A-641A-0EED-EAF5-9BD37EAE4AF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786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B4531C47-D936-E6E6-9C99-D37830CCEA1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368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Anik Shahrier Oishik</dc:creator>
  <cp:lastModifiedBy>Anik Shahrier Oishik</cp:lastModifiedBy>
  <cp:revision>1</cp:revision>
  <dcterms:created xsi:type="dcterms:W3CDTF">2026-08-03T09:56:06Z</dcterms:created>
  <dcterms:modified xsi:type="dcterms:W3CDTF">2026-08-03T09:56:12Z</dcterms:modified>
</cp:coreProperties>
</file>