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822DC-B1E5-DDAD-D3BE-D28607536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1B545E-5CFD-28D1-5E74-724B321F0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DA213-B720-46E4-0563-00452A445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31ED5-1D74-2A34-7514-0305391AD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CF777-780C-6600-ADC7-AE28379FE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9AB32-82D4-8D92-E8BF-D3329B75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9BA3D-6C2A-D740-5953-4C62FB1B12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E8F29-603C-EB5F-9FA4-A745B2ABD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F1B62-F3D5-69DF-E45E-6749B4317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7877-BDF3-875F-2EE2-F6006AB1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4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716719-E1C1-C018-FB78-BACA2D2E9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18BAB4-F022-D2E9-7E57-FCB65B27B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D47F8-C78C-1227-3555-667D7D8F2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09E68-5DFB-D15D-8070-2E6C5704F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9EAD3-D0B1-7D59-0EA1-50B0EFFF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7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D6E7B-9F30-3881-EFB4-4C38FB79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5053B-6E50-00C5-CDF4-1D245C507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D06CF-C722-6F19-29BE-543EBF8C6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F628C-EB62-3918-976E-784460540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05488-D395-2DB2-4C17-295181074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8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22E83-DEE0-3F0D-52B8-817F31AC6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8FB4F-4DD9-FB27-CE92-8011D719D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D56F3-4F47-6592-10BB-BB116E961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69F5E-FA34-FA87-4F84-B50D3719D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93E2F-7881-0E4E-0654-476C97DB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2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FE40-B997-9A23-E39A-557167B4B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F51AF-817D-4820-A41D-5D3F3AC4F9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DC1AA-8659-192E-5122-D3564461D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5BABCE-0248-8263-28FC-5EE0DCE7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198D68-00DC-FF56-7D9C-47826D821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CFEDE-7F3E-4132-426B-0653DBD99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4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CBB15-7E3F-5E39-4941-A14191204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7CFBD-761F-C647-DF6F-BF238D42E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40F3C-72CE-4174-8772-53B42A8A1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ED38B3-28CE-BEC6-1CC9-6AB57F32F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1DDB9F-29EF-C03F-A448-C06A940ED1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E7B73F-5705-2D72-14D3-FF1D3FC79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A24D9D-64A7-AFF8-CB6C-F4DEE49E5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E1649E-FA7A-E455-55E4-8140D18A8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8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FE5F1-98FF-2E67-F0D5-E5BEBE4C9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402A8-1730-0715-8B2E-EA710BE54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D78D07-2D9B-9C37-4303-3AB4176C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EA2F53-69BE-85A8-AA71-A37D2F1E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5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A7F30-5980-6DBF-B197-B66B727F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73C714-441A-6EA3-69B8-B902CA398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26EB2-0E06-FB7B-2AEE-9CC7DC81B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9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CCBD-2FFB-7B19-80C9-A126D1D6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CA094-E215-7D99-E5A2-6017BFAC7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4784C-2CC0-1E45-30C7-188E2A218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6F7FF-E5E3-A387-0DBB-BFE7F9FC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55AE2-D71D-07A2-5FF8-2326887D5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773DAA-16AC-77D8-0BE5-7E1B85FAC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C3441-5267-C7FE-0C6F-F8385DC5A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191EAB-CCB3-EACF-FB60-D98B64C23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94097-7867-8021-6B84-25449F1A9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2D963-9A53-1D2F-EF39-74376D399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61266-E976-B378-EAE2-DA9930AF8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E76B8-2B79-3A69-04D9-D36CB3ADB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4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C7507B-D4ED-2489-C523-6534A088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ACFD1-9AB5-800D-50DE-2478C1865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10965-65EB-51E6-E86C-55FFFA08EA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D9442-C6CB-46D0-9739-A63D6367B0B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531D4-AEB4-0404-F367-6BEB6B580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1DA58-F187-527F-9CEF-2614123A6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F4706-35B6-4684-BD2F-7E26F72AC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80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C10871FB-B0E1-5058-5E6A-2E81EC9B3E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6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D13536EE-B208-16F5-B71D-0223E1D392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96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4FE6BFD8-1824-D331-A3DA-EB9D01955F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2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72181B6B-5806-2880-ED13-AB8DF9E538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1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4984958D-481E-CE89-D00A-4DD7496092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8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4A0ACFC3-16C9-61AA-1126-8186C66475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9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100DBF14-7C0C-8AB8-8C11-209C927620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057ED3A3-AF4B-2254-A742-1BCEE2A3C3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38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F254F3D0-D3FF-8F91-A9E6-75084065A5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58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6D4052AC-B4EB-6A47-744C-0CA46733E1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5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C97E5783-7B23-6EC7-A099-046253B238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0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B82C913F-9F41-4FDF-1A56-E648EB2EAD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90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2026-08-03T09:54:10Z</dcterms:created>
  <dcterms:modified xsi:type="dcterms:W3CDTF">2026-08-03T09:54:22Z</dcterms:modified>
</cp:coreProperties>
</file>