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49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1B3DE-70E5-C60E-8124-A6617BC612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2600CD-FE93-F104-85B5-7338379E9E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B0A0BF-878F-668A-7876-721CF9A0D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4999-B6C0-433E-AEE0-5BEDD83D89C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B6E148-108C-6757-A260-577AAEA1E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142005-B054-B848-264B-7AA5F3EA7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907E6-A68F-45D6-939B-8824BCFE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197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9971B-C2AD-54F5-5646-65B5DEBBB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AAB4EA-3A73-BD9A-2581-1DB4A966DE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32C52-ECFD-B1F1-B0C0-86045FE70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4999-B6C0-433E-AEE0-5BEDD83D89C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D65AE0-1818-82B1-06E7-F40C8AD70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DC13AC-D34E-3DB7-23F3-C4B411B2B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907E6-A68F-45D6-939B-8824BCFE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059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5A27FB-95B1-F0C6-15BE-11BF667697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FA81E4-998E-BC82-3C9B-6E6C43681B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C05418-CD24-97A0-48F6-C8F2A0C94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4999-B6C0-433E-AEE0-5BEDD83D89C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75E23-54A2-BFFA-3F65-F34BF20A2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21E95-E2CB-DF03-AD3B-CC5C7A617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907E6-A68F-45D6-939B-8824BCFE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1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40280-794A-57D3-2CD8-B4D371191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F2A48-4D2A-230B-F943-6C2F3DBAC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3D1AFC-D9E5-82F4-FEB0-146937D7F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4999-B6C0-433E-AEE0-5BEDD83D89C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5F883E-546B-F5A9-2139-E25589BE3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967D7C-A9AD-8413-88FB-DD820B02A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907E6-A68F-45D6-939B-8824BCFE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778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0D0D0-87AF-45DB-4427-3F025C62B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4525F-0E67-D168-C90D-CCEFBC0F0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9263BE-077F-4008-28F8-AE879432E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4999-B6C0-433E-AEE0-5BEDD83D89C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235D3D-07FA-DC9D-588F-8137BBCEE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67927-0C2B-CAA0-DEEE-060C4B771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907E6-A68F-45D6-939B-8824BCFE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911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8022D-88DA-14B6-8BF7-7404B870D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934EC-B580-51EE-4764-A0CA68B1AD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6E2CF7-3B49-21A3-E2B6-9D6FC91EA5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B1F076-2EC1-F1D4-3ABC-57ABFCA4E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4999-B6C0-433E-AEE0-5BEDD83D89C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1C0BA6-6BEC-CB43-7278-0806E3507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6C8FD5-8138-2E79-80E1-9A4BF2F2E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907E6-A68F-45D6-939B-8824BCFE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222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3319D-512F-FCE9-CB5D-AC187D9A0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8F447F-DD42-F088-9C42-C977EC2470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D3555A-D3A8-F689-3D1E-1113E7D720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9F8CD2-E1CA-AF42-B90F-57486DEAF2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749E98-3DCA-2E4F-B03D-8E022FE8C5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BE85B7-7178-DBDB-8401-9B41748CB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4999-B6C0-433E-AEE0-5BEDD83D89C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B11ED9-1973-C291-F198-0FC927BF6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A4ABD4-7B43-A2A3-4528-E2B18F315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907E6-A68F-45D6-939B-8824BCFE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744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6B20A-988D-F32C-951D-92A422B39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FD4324-BA92-04A0-4024-0A286DBEF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4999-B6C0-433E-AEE0-5BEDD83D89C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B20D04-D10B-8B99-74CD-06AFB5043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7F8A5F-D6EE-5085-D7D1-B143F2DD0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907E6-A68F-45D6-939B-8824BCFE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257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D33557-DA59-C7B0-E4E4-5A4A08077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4999-B6C0-433E-AEE0-5BEDD83D89C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888164-6891-F3CB-2F1D-9D0F24652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9CD33F-CBEC-2415-4659-3AC339A2E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907E6-A68F-45D6-939B-8824BCFE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61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57A7E-F5D1-2345-1E75-1B419346F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FE0C4-2728-33E4-D222-9CD031673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B5152D-27FE-109E-DC03-BC9E4A31EA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146522-1DD3-6D6E-1B15-A49A7FE9D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4999-B6C0-433E-AEE0-5BEDD83D89C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B18CF0-E726-E31B-6AFA-ECF491B7C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8880F6-5362-DBB1-6E0D-918E1DAD1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907E6-A68F-45D6-939B-8824BCFE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486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397D9-0FF1-4D6F-4A4A-6E85E8D63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8D6175-417C-BDF8-E8C1-DB74B3ABE8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4A3580-4C85-613C-AF4F-7BFDF1AEFF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BD071D-734B-9DA9-C050-ABA4644D6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4999-B6C0-433E-AEE0-5BEDD83D89C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89BF26-2E57-844C-5C4A-9A4339C0D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17DD81-95C7-6020-7703-42159351C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907E6-A68F-45D6-939B-8824BCFE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119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E8505E-9BFF-2D39-3C4E-16F5EC855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53437D-2147-876A-92D4-A80094F7CE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5A3B5F-1E89-D702-7C6A-6492010690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E4999-B6C0-433E-AEE0-5BEDD83D89C2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589CFE-4D0A-50CE-4A22-610108E8F0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557CAD-2DE0-BB33-C370-82FE10BEEA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907E6-A68F-45D6-939B-8824BCFE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8366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">
            <a:extLst>
              <a:ext uri="{FF2B5EF4-FFF2-40B4-BE49-F238E27FC236}">
                <a16:creationId xmlns:a16="http://schemas.microsoft.com/office/drawing/2014/main" id="{D2F5828E-C305-0B7A-71FA-DBC05ACDBC7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767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">
            <a:extLst>
              <a:ext uri="{FF2B5EF4-FFF2-40B4-BE49-F238E27FC236}">
                <a16:creationId xmlns:a16="http://schemas.microsoft.com/office/drawing/2014/main" id="{55A7E3D9-A536-E21F-A442-D706964E461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376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">
            <a:extLst>
              <a:ext uri="{FF2B5EF4-FFF2-40B4-BE49-F238E27FC236}">
                <a16:creationId xmlns:a16="http://schemas.microsoft.com/office/drawing/2014/main" id="{89D348C4-3027-31B8-1778-4A87B7EE555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704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">
            <a:extLst>
              <a:ext uri="{FF2B5EF4-FFF2-40B4-BE49-F238E27FC236}">
                <a16:creationId xmlns:a16="http://schemas.microsoft.com/office/drawing/2014/main" id="{B0E0CC78-21CC-0C00-0727-AA3CDAE9807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220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">
            <a:extLst>
              <a:ext uri="{FF2B5EF4-FFF2-40B4-BE49-F238E27FC236}">
                <a16:creationId xmlns:a16="http://schemas.microsoft.com/office/drawing/2014/main" id="{DE9D6557-BCAD-EB51-1C06-FE94C311176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382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">
            <a:extLst>
              <a:ext uri="{FF2B5EF4-FFF2-40B4-BE49-F238E27FC236}">
                <a16:creationId xmlns:a16="http://schemas.microsoft.com/office/drawing/2014/main" id="{5431DE1F-6FC2-A453-AB31-F3516B9D71B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252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">
            <a:extLst>
              <a:ext uri="{FF2B5EF4-FFF2-40B4-BE49-F238E27FC236}">
                <a16:creationId xmlns:a16="http://schemas.microsoft.com/office/drawing/2014/main" id="{D79432DB-F261-F75D-86DC-B5B0EB2FCFE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939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">
            <a:extLst>
              <a:ext uri="{FF2B5EF4-FFF2-40B4-BE49-F238E27FC236}">
                <a16:creationId xmlns:a16="http://schemas.microsoft.com/office/drawing/2014/main" id="{9AD32273-2CF4-960D-969C-4F1DD89A90F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472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">
            <a:extLst>
              <a:ext uri="{FF2B5EF4-FFF2-40B4-BE49-F238E27FC236}">
                <a16:creationId xmlns:a16="http://schemas.microsoft.com/office/drawing/2014/main" id="{AE102A81-1702-A731-09F8-1D288323B2A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433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">
            <a:extLst>
              <a:ext uri="{FF2B5EF4-FFF2-40B4-BE49-F238E27FC236}">
                <a16:creationId xmlns:a16="http://schemas.microsoft.com/office/drawing/2014/main" id="{044A3B14-70DB-3968-D18F-D09CA7E5477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182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">
            <a:extLst>
              <a:ext uri="{FF2B5EF4-FFF2-40B4-BE49-F238E27FC236}">
                <a16:creationId xmlns:a16="http://schemas.microsoft.com/office/drawing/2014/main" id="{A164C65A-12C3-1B72-3A75-7ED01337D60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423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">
            <a:extLst>
              <a:ext uri="{FF2B5EF4-FFF2-40B4-BE49-F238E27FC236}">
                <a16:creationId xmlns:a16="http://schemas.microsoft.com/office/drawing/2014/main" id="{BDF89D8A-4195-7F89-5BEA-DCCDA6315A1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215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Anik Shahrier Oishik</dc:creator>
  <cp:lastModifiedBy>Anik Shahrier Oishik</cp:lastModifiedBy>
  <cp:revision>1</cp:revision>
  <dcterms:created xsi:type="dcterms:W3CDTF">2026-08-03T09:52:57Z</dcterms:created>
  <dcterms:modified xsi:type="dcterms:W3CDTF">2026-08-03T09:53:16Z</dcterms:modified>
</cp:coreProperties>
</file>