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4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F55FA-B438-6DF5-8A2E-2AF1E61419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F27F7D-330E-2C7B-1764-8E55410523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1B6788-6FB5-99F6-CAC4-22B9F8E0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B3CD2-9A5F-4A25-B902-29914E3CAD2B}" type="datetimeFigureOut">
              <a:rPr lang="en-US" smtClean="0"/>
              <a:t>16-Aug-26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3CAF6-D2DC-7084-7702-F443E3C3C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F17DE-712B-F367-B5B6-B3362FE80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E8F7-731B-43A4-AB41-E32BD08B6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136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51B8F-6954-A7F7-5B9A-909B52F0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48887-352D-1CA7-E656-9C437A6120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9A7DD-7443-2AD8-E604-C0D76DD1B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B3CD2-9A5F-4A25-B902-29914E3CAD2B}" type="datetimeFigureOut">
              <a:rPr lang="en-US" smtClean="0"/>
              <a:t>16-Aug-26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6CC7B5-E900-938D-48B0-72FAC1756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DB42C9-5DD5-09E3-86F9-E582AE8A1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E8F7-731B-43A4-AB41-E32BD08B6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353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50504-759E-70D8-BF86-CC80741DB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D2CCEC-C446-F581-CD7C-A547F08ECF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C396EF-F96D-7C5C-40E2-83386565B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B3CD2-9A5F-4A25-B902-29914E3CAD2B}" type="datetimeFigureOut">
              <a:rPr lang="en-US" smtClean="0"/>
              <a:t>16-Aug-26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5E261B-8D90-226F-A98F-7BC488041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7961F5-A1A2-7535-8552-0D8050CF8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E8F7-731B-43A4-AB41-E32BD08B6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316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64190-7B87-036B-A634-5286A03D5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524A3-BC65-CCED-4DDB-899F7152EA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4F82F-FE56-7A6E-224F-0FB2A586DE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624431-90B8-4A87-79CD-72C1A2676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B3CD2-9A5F-4A25-B902-29914E3CAD2B}" type="datetimeFigureOut">
              <a:rPr lang="en-US" smtClean="0"/>
              <a:t>16-Aug-26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2A962-EE3F-91E4-41DB-2B517254E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3CCA6-309A-52D1-66A7-2FA6973C5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E8F7-731B-43A4-AB41-E32BD08B6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16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F0E5C-F03C-F470-55DC-26DE73B5B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FBBED5-AF82-207C-18F7-E3E3145DC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C09310-29F9-056C-F9AE-926DAB133C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831F88-2B0A-84D5-291F-BDE18D7F40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56A0C6-916C-529C-F04F-E1154D0733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C7355A-0AF7-D7C6-F966-85C905579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B3CD2-9A5F-4A25-B902-29914E3CAD2B}" type="datetimeFigureOut">
              <a:rPr lang="en-US" smtClean="0"/>
              <a:t>16-Aug-26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8298A8-A99E-D02A-A1B9-8463C94CE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F3F3A9-2120-795B-25AD-54DB5DB03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E8F7-731B-43A4-AB41-E32BD08B6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92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35A39-B883-5AFC-497B-F20FB2EEA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4F5F10-7D2C-29D5-5F13-4F342E18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B3CD2-9A5F-4A25-B902-29914E3CAD2B}" type="datetimeFigureOut">
              <a:rPr lang="en-US" smtClean="0"/>
              <a:t>16-Aug-26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577598-D8CB-E3C3-0DC3-AF027D748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C7C2C4-95C5-AA7D-2567-4EDD973F8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E8F7-731B-43A4-AB41-E32BD08B6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159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9FB3EF-6E26-2EA4-F7FC-173AAE12A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B3CD2-9A5F-4A25-B902-29914E3CAD2B}" type="datetimeFigureOut">
              <a:rPr lang="en-US" smtClean="0"/>
              <a:t>16-Aug-26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819B5E-2D3C-10B8-D516-B4CB399C4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7D96FA-4C91-39CD-A851-ACD474A25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E8F7-731B-43A4-AB41-E32BD08B6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502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2835F-44F3-6F28-7346-5F620C494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AD8EA-113A-BE04-174A-B039F537A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1DCA4A-7889-9406-88D2-10C3B69D4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275904-09EF-B648-F74F-87D590AE3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B3CD2-9A5F-4A25-B902-29914E3CAD2B}" type="datetimeFigureOut">
              <a:rPr lang="en-US" smtClean="0"/>
              <a:t>16-Aug-26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FC8AA1-0A2A-780D-EAC6-9AF956C4C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4621B6-061A-FE71-CB67-4260D6EA1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E8F7-731B-43A4-AB41-E32BD08B6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738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E150B-37C1-8B83-D2AA-6C647EE39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628A67-2882-AE3E-590B-2DE64CE123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38335E-BF10-F069-FF28-84BA4F3DD6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413269-CDE4-4513-0CF9-8FC83BDC6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B3CD2-9A5F-4A25-B902-29914E3CAD2B}" type="datetimeFigureOut">
              <a:rPr lang="en-US" smtClean="0"/>
              <a:t>16-Aug-26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4FD316-8237-8FD9-BD7F-E553C00CC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3653CD-404D-BB01-4806-38146DEB9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E8F7-731B-43A4-AB41-E32BD08B6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343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0A0E9-8143-9813-584D-315BF0E0B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A6EAA9-E77E-90FF-C2B4-05AA85FB91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603EF5-A23C-966B-AFB7-6A4895CEE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B3CD2-9A5F-4A25-B902-29914E3CAD2B}" type="datetimeFigureOut">
              <a:rPr lang="en-US" smtClean="0"/>
              <a:t>16-Aug-26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447F6C-4F69-D8F7-F7E1-07C302DB1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5C9801-12E4-351F-567E-155AFD73B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E8F7-731B-43A4-AB41-E32BD08B6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63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8D5320-319D-2C01-6579-7E940249CD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BD61D7-BA5D-66BC-B8E3-3799C231C1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9100C-4AEB-78AA-7B72-4771E5A29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B3CD2-9A5F-4A25-B902-29914E3CAD2B}" type="datetimeFigureOut">
              <a:rPr lang="en-US" smtClean="0"/>
              <a:t>16-Aug-26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390E0-126C-A474-1A16-5A24C9598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2D1FB-A075-C361-07D5-6F6013101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E8F7-731B-43A4-AB41-E32BD08B6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37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AC1672-D325-8A77-592A-3477F6C76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967E04-D8E6-435C-C760-EBF387274A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972CC-7A60-5491-5A95-941B4A755E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B3CD2-9A5F-4A25-B902-29914E3CAD2B}" type="datetimeFigureOut">
              <a:rPr lang="en-US" smtClean="0"/>
              <a:t>16-Aug-26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3DD1F-28EF-AEA6-D768-88975DA4F8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A4D51E-F755-39D8-6895-7B7B4E46C6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C3E8F7-731B-43A4-AB41-E32BD08B6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2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8BFAF985-25B8-561B-BC82-EC714EBB193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248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ED825BEE-2DA6-143B-67CE-FF32828929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896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F433D267-086B-858B-1D16-E12FAF4259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128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8BD6B647-2BD1-6FEE-23BA-942979C776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012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653F2AB6-47BA-F11B-54C2-023EC7E9B57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520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B824892C-5E1D-C9BC-DC78-2DA7E85C88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804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34E595B8-2BAB-0EA4-1AA1-431CA91ACE9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709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F0C51D7D-972E-1946-2D66-8BA84810976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12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CB04A36F-1CD9-5EAA-CD0F-046A3B4247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472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DE9F56F6-448E-8CD0-448E-7ECCCD7C7A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958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F3034F42-764E-BF08-AA96-9AFAC8F099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822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9C4A37AB-7960-00AB-C258-7FBB76B4FD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436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C9EF240A-E44E-EA85-2762-B9D2C346E51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18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328EE95E-D5F2-D99B-02CB-13FA37FCACD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567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588A9BC1-8B4A-9FC9-DAF7-C9CBBEC4960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623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9C673FE1-A4D3-64A2-1DD2-89EAD3C762A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215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EB42E865-5CC1-C015-82F3-B06F1AC86C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534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6A4B8B53-E4B4-40EF-D095-458432F9B7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3271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C5B3226F-176B-6EFE-ECB3-019642ADB4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4257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663A04ED-1EE8-4E31-64F6-08ADD4F9A0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6707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8BC935A2-0CBA-C2C9-196B-C4F02603E5E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1679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DBE65004-1DA6-E427-9142-867A68085A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8939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45EF7478-0A51-4954-BF65-EB25D644379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4479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636722BD-572F-72D3-AD2F-D30C7DA1BD8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3737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4462DE23-9E7B-0113-CF28-0A6100B9025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5897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0517A888-DA10-4B9D-20D6-75532CE05FF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788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B84858F7-F214-673F-9847-4222E71F807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0999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76CA58AB-093A-B15D-E123-09580AF913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7930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B5EBAACB-73E5-4FE3-BB72-8E5406BEF5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7125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43395E2D-326A-8B32-6826-E3710AC262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984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63C86B97-9C33-C1C8-AF26-E2F9A83D1D8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9062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C94585B4-2B4A-CEF2-D0CD-74CAB38353C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605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BE30D80F-9F30-5687-24AA-335DA2C58E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2768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29E9687C-F2A6-8505-AE30-5CFB850D65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3985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id="{7BD1A593-A0D9-15D5-545A-26F232431C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8143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id="{63889694-5495-2F1E-1FF9-9EF557C4BB8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9141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id="{A985E631-F05A-CEA5-F070-213A9D7A94D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0537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8">
            <a:extLst>
              <a:ext uri="{FF2B5EF4-FFF2-40B4-BE49-F238E27FC236}">
                <a16:creationId xmlns:a16="http://schemas.microsoft.com/office/drawing/2014/main" id="{61E6D53E-844D-3D89-58D9-0160E44F9AD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3286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9">
            <a:extLst>
              <a:ext uri="{FF2B5EF4-FFF2-40B4-BE49-F238E27FC236}">
                <a16:creationId xmlns:a16="http://schemas.microsoft.com/office/drawing/2014/main" id="{DDE83EC1-1029-1A4A-44D1-6BEE44BC500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622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ASHIK AHAMED</dc:creator>
  <cp:lastModifiedBy>ASHIK AHAMED</cp:lastModifiedBy>
  <cp:revision>1</cp:revision>
  <dcterms:created xsi:type="dcterms:W3CDTF">2026-08-16T12:15:52Z</dcterms:created>
  <dcterms:modified xsi:type="dcterms:W3CDTF">2026-08-16T12:16:16Z</dcterms:modified>
</cp:coreProperties>
</file>