
<file path=[Content_Types].xml><?xml version="1.0" encoding="utf-8"?>
<Types xmlns="http://schemas.openxmlformats.org/package/2006/content-types">
  <Default Extension="fntdata" ContentType="application/x-fontdata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embedTrueTypeFonts="1" saveSubsetFonts="1" autoCompressPictures="0">
  <p:sldMasterIdLst>
    <p:sldMasterId id="2147483659" r:id="rId1"/>
  </p:sldMasterIdLst>
  <p:notesMasterIdLst>
    <p:notesMasterId r:id="rId14"/>
  </p:notesMasterIdLst>
  <p:sldIdLst>
    <p:sldId id="256" r:id="rId2"/>
    <p:sldId id="258" r:id="rId3"/>
    <p:sldId id="259" r:id="rId4"/>
    <p:sldId id="260" r:id="rId5"/>
    <p:sldId id="261" r:id="rId6"/>
    <p:sldId id="262" r:id="rId7"/>
    <p:sldId id="264" r:id="rId8"/>
    <p:sldId id="265" r:id="rId9"/>
    <p:sldId id="266" r:id="rId10"/>
    <p:sldId id="267" r:id="rId11"/>
    <p:sldId id="268" r:id="rId12"/>
    <p:sldId id="269" r:id="rId13"/>
  </p:sldIdLst>
  <p:sldSz cx="12192000" cy="6858000"/>
  <p:notesSz cx="6858000" cy="9144000"/>
  <p:embeddedFontLst>
    <p:embeddedFont>
      <p:font typeface="Hind Siliguri" panose="02000000000000000000" pitchFamily="2" charset="0"/>
      <p:regular r:id="rId15"/>
      <p:bold r:id="rId16"/>
    </p:embeddedFont>
    <p:embeddedFont>
      <p:font typeface="Hind Siliguri Medium" panose="02000000000000000000" pitchFamily="2" charset="0"/>
      <p:regular r:id="rId17"/>
      <p:bold r:id="rId18"/>
    </p:embeddedFont>
  </p:embeddedFontLst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000000"/>
          </p15:clr>
        </p15:guide>
        <p15:guide id="2" pos="2880">
          <p15:clr>
            <a:srgbClr val="000000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87" d="100"/>
          <a:sy n="87" d="100"/>
        </p:scale>
        <p:origin x="499" y="62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font" Target="fonts/font4.fntdata"/><Relationship Id="rId3" Type="http://schemas.openxmlformats.org/officeDocument/2006/relationships/slide" Target="slides/slide2.xml"/><Relationship Id="rId21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font" Target="fonts/font3.fntdata"/><Relationship Id="rId2" Type="http://schemas.openxmlformats.org/officeDocument/2006/relationships/slide" Target="slides/slide1.xml"/><Relationship Id="rId16" Type="http://schemas.openxmlformats.org/officeDocument/2006/relationships/font" Target="fonts/font2.fntdata"/><Relationship Id="rId20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font" Target="fonts/font1.fntdata"/><Relationship Id="rId10" Type="http://schemas.openxmlformats.org/officeDocument/2006/relationships/slide" Target="slides/slide9.xml"/><Relationship Id="rId19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notesMaster" Target="notesMasters/notesMaster1.xml"/><Relationship Id="rId22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>
            <a:spLocks noGrp="1" noRot="1" noChangeAspect="1"/>
          </p:cNvSpPr>
          <p:nvPr>
            <p:ph type="sldImg" idx="2"/>
          </p:nvPr>
        </p:nvSpPr>
        <p:spPr>
          <a:xfrm>
            <a:off x="1143225" y="685800"/>
            <a:ext cx="457222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" name="Google Shape;4;n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marL="914400" lvl="1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marL="1371600" lvl="2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marL="1828800" lvl="3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marL="2286000" lvl="4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marL="2743200" lvl="5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marL="3200400" lvl="6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marL="3657600" lvl="7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marL="4114800" lvl="8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" name="Google Shape;81;p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82" name="Google Shape;82;p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8" name="Google Shape;98;p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99" name="Google Shape;99;p3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1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3" name="Google Shape;113;p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14" name="Google Shape;114;p4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0" name="Google Shape;130;p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31" name="Google Shape;131;p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5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" name="Google Shape;153;p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54" name="Google Shape;154;p6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7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6" name="Google Shape;176;p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77" name="Google Shape;177;p7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2" name="Google Shape;202;p9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03" name="Google Shape;203;p9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1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9" name="Google Shape;219;p1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20" name="Google Shape;220;p1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2" name="Google Shape;242;p1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43" name="Google Shape;243;p1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8" name="Google Shape;258;p1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59" name="Google Shape;259;p12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3" name="Google Shape;273;p1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74" name="Google Shape;274;p13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0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5" name="Google Shape;305;p1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06" name="Google Shape;306;p14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" type="blank">
  <p:cSld name="BLANK">
    <p:spTree>
      <p:nvGrpSpPr>
        <p:cNvPr id="1" name="Shape 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Google Shape;12;p2"/>
          <p:cNvSpPr txBox="1">
            <a:spLocks noGrp="1"/>
          </p:cNvSpPr>
          <p:nvPr>
            <p:ph type="dt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3" name="Google Shape;13;p2"/>
          <p:cNvSpPr txBox="1">
            <a:spLocks noGrp="1"/>
          </p:cNvSpPr>
          <p:nvPr>
            <p:ph type="ft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4" name="Google Shape;14;p2"/>
          <p:cNvSpPr txBox="1">
            <a:spLocks noGrp="1"/>
          </p:cNvSpPr>
          <p:nvPr>
            <p:ph type="sldNum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 type="title">
  <p:cSld name="TITLE">
    <p:spTree>
      <p:nvGrpSpPr>
        <p:cNvPr id="1" name="Shape 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Google Shape;16;p3"/>
          <p:cNvSpPr txBox="1"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7" name="Google Shape;17;p3"/>
          <p:cNvSpPr txBox="1"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lvl="0" algn="ctr">
              <a:spcBef>
                <a:spcPts val="640"/>
              </a:spcBef>
              <a:spcAft>
                <a:spcPts val="0"/>
              </a:spcAft>
              <a:buClr>
                <a:srgbClr val="888888"/>
              </a:buClr>
              <a:buSzPts val="3200"/>
              <a:buNone/>
              <a:defRPr>
                <a:solidFill>
                  <a:srgbClr val="888888"/>
                </a:solidFill>
              </a:defRPr>
            </a:lvl1pPr>
            <a:lvl2pPr lvl="1" algn="ctr">
              <a:spcBef>
                <a:spcPts val="560"/>
              </a:spcBef>
              <a:spcAft>
                <a:spcPts val="0"/>
              </a:spcAft>
              <a:buClr>
                <a:srgbClr val="888888"/>
              </a:buClr>
              <a:buSzPts val="2800"/>
              <a:buNone/>
              <a:defRPr>
                <a:solidFill>
                  <a:srgbClr val="888888"/>
                </a:solidFill>
              </a:defRPr>
            </a:lvl2pPr>
            <a:lvl3pPr lvl="2" algn="ctr">
              <a:spcBef>
                <a:spcPts val="480"/>
              </a:spcBef>
              <a:spcAft>
                <a:spcPts val="0"/>
              </a:spcAft>
              <a:buClr>
                <a:srgbClr val="888888"/>
              </a:buClr>
              <a:buSzPts val="2400"/>
              <a:buNone/>
              <a:defRPr>
                <a:solidFill>
                  <a:srgbClr val="888888"/>
                </a:solidFill>
              </a:defRPr>
            </a:lvl3pPr>
            <a:lvl4pPr lvl="3" algn="ctr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4pPr>
            <a:lvl5pPr lvl="4" algn="ctr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5pPr>
            <a:lvl6pPr lvl="5" algn="ctr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6pPr>
            <a:lvl7pPr lvl="6" algn="ctr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7pPr>
            <a:lvl8pPr lvl="7" algn="ctr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8pPr>
            <a:lvl9pPr lvl="8" algn="ctr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9pPr>
          </a:lstStyle>
          <a:p>
            <a:endParaRPr/>
          </a:p>
        </p:txBody>
      </p:sp>
      <p:sp>
        <p:nvSpPr>
          <p:cNvPr id="18" name="Google Shape;18;p3"/>
          <p:cNvSpPr txBox="1">
            <a:spLocks noGrp="1"/>
          </p:cNvSpPr>
          <p:nvPr>
            <p:ph type="dt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9" name="Google Shape;19;p3"/>
          <p:cNvSpPr txBox="1">
            <a:spLocks noGrp="1"/>
          </p:cNvSpPr>
          <p:nvPr>
            <p:ph type="ft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0" name="Google Shape;20;p3"/>
          <p:cNvSpPr txBox="1">
            <a:spLocks noGrp="1"/>
          </p:cNvSpPr>
          <p:nvPr>
            <p:ph type="sldNum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Content" type="obj">
  <p:cSld name="OBJECT">
    <p:spTree>
      <p:nvGrpSpPr>
        <p:cNvPr id="1" name="Shape 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Google Shape;22;p4"/>
          <p:cNvSpPr txBox="1"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3" name="Google Shape;23;p4"/>
          <p:cNvSpPr txBox="1"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2pPr>
            <a:lvl3pPr marL="1371600" lvl="2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4pPr>
            <a:lvl5pPr marL="2286000" lvl="4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5pPr>
            <a:lvl6pPr marL="2743200" lvl="5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24" name="Google Shape;24;p4"/>
          <p:cNvSpPr txBox="1">
            <a:spLocks noGrp="1"/>
          </p:cNvSpPr>
          <p:nvPr>
            <p:ph type="dt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5" name="Google Shape;25;p4"/>
          <p:cNvSpPr txBox="1">
            <a:spLocks noGrp="1"/>
          </p:cNvSpPr>
          <p:nvPr>
            <p:ph type="ft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6" name="Google Shape;26;p4"/>
          <p:cNvSpPr txBox="1">
            <a:spLocks noGrp="1"/>
          </p:cNvSpPr>
          <p:nvPr>
            <p:ph type="sldNum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Header" type="secHead">
  <p:cSld name="SECTION_HEADER">
    <p:spTree>
      <p:nvGrpSpPr>
        <p:cNvPr id="1" name="Shape 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Google Shape;28;p5"/>
          <p:cNvSpPr txBox="1"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000"/>
              <a:buFont typeface="Calibri"/>
              <a:buNone/>
              <a:defRPr sz="4000" b="1" cap="none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9" name="Google Shape;29;p5"/>
          <p:cNvSpPr txBox="1"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marL="457200" lvl="0" indent="-228600" algn="l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 sz="2000">
                <a:solidFill>
                  <a:srgbClr val="888888"/>
                </a:solidFill>
              </a:defRPr>
            </a:lvl1pPr>
            <a:lvl2pPr marL="914400" lvl="1" indent="-228600" algn="l">
              <a:spcBef>
                <a:spcPts val="360"/>
              </a:spcBef>
              <a:spcAft>
                <a:spcPts val="0"/>
              </a:spcAft>
              <a:buClr>
                <a:srgbClr val="888888"/>
              </a:buClr>
              <a:buSzPts val="1800"/>
              <a:buNone/>
              <a:defRPr sz="1800">
                <a:solidFill>
                  <a:srgbClr val="888888"/>
                </a:solidFill>
              </a:defRPr>
            </a:lvl2pPr>
            <a:lvl3pPr marL="1371600" lvl="2" indent="-228600" algn="l">
              <a:spcBef>
                <a:spcPts val="32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3pPr>
            <a:lvl4pPr marL="1828800" lvl="3" indent="-228600" algn="l"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4pPr>
            <a:lvl5pPr marL="2286000" lvl="4" indent="-228600" algn="l"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5pPr>
            <a:lvl6pPr marL="2743200" lvl="5" indent="-228600" algn="l"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6pPr>
            <a:lvl7pPr marL="3200400" lvl="6" indent="-228600" algn="l"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7pPr>
            <a:lvl8pPr marL="3657600" lvl="7" indent="-228600" algn="l"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8pPr>
            <a:lvl9pPr marL="4114800" lvl="8" indent="-228600" algn="l"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9pPr>
          </a:lstStyle>
          <a:p>
            <a:endParaRPr/>
          </a:p>
        </p:txBody>
      </p:sp>
      <p:sp>
        <p:nvSpPr>
          <p:cNvPr id="30" name="Google Shape;30;p5"/>
          <p:cNvSpPr txBox="1">
            <a:spLocks noGrp="1"/>
          </p:cNvSpPr>
          <p:nvPr>
            <p:ph type="dt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1" name="Google Shape;31;p5"/>
          <p:cNvSpPr txBox="1">
            <a:spLocks noGrp="1"/>
          </p:cNvSpPr>
          <p:nvPr>
            <p:ph type="ft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2" name="Google Shape;32;p5"/>
          <p:cNvSpPr txBox="1">
            <a:spLocks noGrp="1"/>
          </p:cNvSpPr>
          <p:nvPr>
            <p:ph type="sldNum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wo Content" type="twoObj">
  <p:cSld name="TWO_OBJECTS">
    <p:spTree>
      <p:nvGrpSpPr>
        <p:cNvPr id="1" name="Shape 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" name="Google Shape;34;p6"/>
          <p:cNvSpPr txBox="1"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5" name="Google Shape;35;p6"/>
          <p:cNvSpPr txBox="1">
            <a:spLocks noGrp="1"/>
          </p:cNvSpPr>
          <p:nvPr>
            <p:ph type="body" idx="1"/>
          </p:nvPr>
        </p:nvSpPr>
        <p:spPr>
          <a:xfrm>
            <a:off x="457200" y="1600200"/>
            <a:ext cx="4038600" cy="45259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406400" algn="l"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  <a:defRPr sz="2800"/>
            </a:lvl1pPr>
            <a:lvl2pPr marL="914400" lvl="1" indent="-38100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Char char="–"/>
              <a:defRPr sz="2400"/>
            </a:lvl2pPr>
            <a:lvl3pPr marL="1371600" lvl="2" indent="-3556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3pPr>
            <a:lvl4pPr marL="1828800" lvl="3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 sz="1800"/>
            </a:lvl4pPr>
            <a:lvl5pPr marL="2286000" lvl="4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 sz="1800"/>
            </a:lvl5pPr>
            <a:lvl6pPr marL="2743200" lvl="5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6pPr>
            <a:lvl7pPr marL="3200400" lvl="6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7pPr>
            <a:lvl8pPr marL="3657600" lvl="7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8pPr>
            <a:lvl9pPr marL="4114800" lvl="8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9pPr>
          </a:lstStyle>
          <a:p>
            <a:endParaRPr/>
          </a:p>
        </p:txBody>
      </p:sp>
      <p:sp>
        <p:nvSpPr>
          <p:cNvPr id="36" name="Google Shape;36;p6"/>
          <p:cNvSpPr txBox="1">
            <a:spLocks noGrp="1"/>
          </p:cNvSpPr>
          <p:nvPr>
            <p:ph type="body" idx="2"/>
          </p:nvPr>
        </p:nvSpPr>
        <p:spPr>
          <a:xfrm>
            <a:off x="4648200" y="1600200"/>
            <a:ext cx="4038600" cy="45259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406400" algn="l"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  <a:defRPr sz="2800"/>
            </a:lvl1pPr>
            <a:lvl2pPr marL="914400" lvl="1" indent="-38100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Char char="–"/>
              <a:defRPr sz="2400"/>
            </a:lvl2pPr>
            <a:lvl3pPr marL="1371600" lvl="2" indent="-3556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3pPr>
            <a:lvl4pPr marL="1828800" lvl="3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 sz="1800"/>
            </a:lvl4pPr>
            <a:lvl5pPr marL="2286000" lvl="4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 sz="1800"/>
            </a:lvl5pPr>
            <a:lvl6pPr marL="2743200" lvl="5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6pPr>
            <a:lvl7pPr marL="3200400" lvl="6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7pPr>
            <a:lvl8pPr marL="3657600" lvl="7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8pPr>
            <a:lvl9pPr marL="4114800" lvl="8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9pPr>
          </a:lstStyle>
          <a:p>
            <a:endParaRPr/>
          </a:p>
        </p:txBody>
      </p:sp>
      <p:sp>
        <p:nvSpPr>
          <p:cNvPr id="37" name="Google Shape;37;p6"/>
          <p:cNvSpPr txBox="1">
            <a:spLocks noGrp="1"/>
          </p:cNvSpPr>
          <p:nvPr>
            <p:ph type="dt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8" name="Google Shape;38;p6"/>
          <p:cNvSpPr txBox="1">
            <a:spLocks noGrp="1"/>
          </p:cNvSpPr>
          <p:nvPr>
            <p:ph type="ft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9" name="Google Shape;39;p6"/>
          <p:cNvSpPr txBox="1">
            <a:spLocks noGrp="1"/>
          </p:cNvSpPr>
          <p:nvPr>
            <p:ph type="sldNum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omparison" type="twoTxTwoObj">
  <p:cSld name="TWO_OBJECTS_WITH_TEXT">
    <p:spTree>
      <p:nvGrpSpPr>
        <p:cNvPr id="1" name="Shape 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" name="Google Shape;41;p7"/>
          <p:cNvSpPr txBox="1"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2" name="Google Shape;42;p7"/>
          <p:cNvSpPr txBox="1"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marL="457200" lvl="0" indent="-22860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 b="1"/>
            </a:lvl1pPr>
            <a:lvl2pPr marL="914400" lvl="1" indent="-2286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 b="1"/>
            </a:lvl2pPr>
            <a:lvl3pPr marL="1371600" lvl="2" indent="-2286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 b="1"/>
            </a:lvl3pPr>
            <a:lvl4pPr marL="1828800" lvl="3" indent="-2286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4pPr>
            <a:lvl5pPr marL="2286000" lvl="4" indent="-2286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5pPr>
            <a:lvl6pPr marL="2743200" lvl="5" indent="-2286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6pPr>
            <a:lvl7pPr marL="3200400" lvl="6" indent="-2286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7pPr>
            <a:lvl8pPr marL="3657600" lvl="7" indent="-2286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8pPr>
            <a:lvl9pPr marL="4114800" lvl="8" indent="-2286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9pPr>
          </a:lstStyle>
          <a:p>
            <a:endParaRPr/>
          </a:p>
        </p:txBody>
      </p:sp>
      <p:sp>
        <p:nvSpPr>
          <p:cNvPr id="43" name="Google Shape;43;p7"/>
          <p:cNvSpPr txBox="1">
            <a:spLocks noGrp="1"/>
          </p:cNvSpPr>
          <p:nvPr>
            <p:ph type="body" idx="2"/>
          </p:nvPr>
        </p:nvSpPr>
        <p:spPr>
          <a:xfrm>
            <a:off x="457200" y="2174875"/>
            <a:ext cx="4040188" cy="39512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8100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1pPr>
            <a:lvl2pPr marL="914400" lvl="1" indent="-3556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–"/>
              <a:defRPr sz="2000"/>
            </a:lvl2pPr>
            <a:lvl3pPr marL="1371600" lvl="2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3pPr>
            <a:lvl4pPr marL="1828800" lvl="3" indent="-3302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–"/>
              <a:defRPr sz="1600"/>
            </a:lvl4pPr>
            <a:lvl5pPr marL="2286000" lvl="4" indent="-3302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»"/>
              <a:defRPr sz="1600"/>
            </a:lvl5pPr>
            <a:lvl6pPr marL="2743200" lvl="5" indent="-3302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6pPr>
            <a:lvl7pPr marL="3200400" lvl="6" indent="-3302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7pPr>
            <a:lvl8pPr marL="3657600" lvl="7" indent="-3302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8pPr>
            <a:lvl9pPr marL="4114800" lvl="8" indent="-3302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9pPr>
          </a:lstStyle>
          <a:p>
            <a:endParaRPr/>
          </a:p>
        </p:txBody>
      </p:sp>
      <p:sp>
        <p:nvSpPr>
          <p:cNvPr id="44" name="Google Shape;44;p7"/>
          <p:cNvSpPr txBox="1">
            <a:spLocks noGrp="1"/>
          </p:cNvSpPr>
          <p:nvPr>
            <p:ph type="body" idx="3"/>
          </p:nvPr>
        </p:nvSpPr>
        <p:spPr>
          <a:xfrm>
            <a:off x="4645025" y="1535113"/>
            <a:ext cx="4041775" cy="6397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marL="457200" lvl="0" indent="-22860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 b="1"/>
            </a:lvl1pPr>
            <a:lvl2pPr marL="914400" lvl="1" indent="-2286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 b="1"/>
            </a:lvl2pPr>
            <a:lvl3pPr marL="1371600" lvl="2" indent="-2286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 b="1"/>
            </a:lvl3pPr>
            <a:lvl4pPr marL="1828800" lvl="3" indent="-2286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4pPr>
            <a:lvl5pPr marL="2286000" lvl="4" indent="-2286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5pPr>
            <a:lvl6pPr marL="2743200" lvl="5" indent="-2286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6pPr>
            <a:lvl7pPr marL="3200400" lvl="6" indent="-2286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7pPr>
            <a:lvl8pPr marL="3657600" lvl="7" indent="-2286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8pPr>
            <a:lvl9pPr marL="4114800" lvl="8" indent="-2286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9pPr>
          </a:lstStyle>
          <a:p>
            <a:endParaRPr/>
          </a:p>
        </p:txBody>
      </p:sp>
      <p:sp>
        <p:nvSpPr>
          <p:cNvPr id="45" name="Google Shape;45;p7"/>
          <p:cNvSpPr txBox="1">
            <a:spLocks noGrp="1"/>
          </p:cNvSpPr>
          <p:nvPr>
            <p:ph type="body" idx="4"/>
          </p:nvPr>
        </p:nvSpPr>
        <p:spPr>
          <a:xfrm>
            <a:off x="4645025" y="2174875"/>
            <a:ext cx="4041775" cy="39512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8100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1pPr>
            <a:lvl2pPr marL="914400" lvl="1" indent="-3556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–"/>
              <a:defRPr sz="2000"/>
            </a:lvl2pPr>
            <a:lvl3pPr marL="1371600" lvl="2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3pPr>
            <a:lvl4pPr marL="1828800" lvl="3" indent="-3302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–"/>
              <a:defRPr sz="1600"/>
            </a:lvl4pPr>
            <a:lvl5pPr marL="2286000" lvl="4" indent="-3302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»"/>
              <a:defRPr sz="1600"/>
            </a:lvl5pPr>
            <a:lvl6pPr marL="2743200" lvl="5" indent="-3302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6pPr>
            <a:lvl7pPr marL="3200400" lvl="6" indent="-3302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7pPr>
            <a:lvl8pPr marL="3657600" lvl="7" indent="-3302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8pPr>
            <a:lvl9pPr marL="4114800" lvl="8" indent="-3302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9pPr>
          </a:lstStyle>
          <a:p>
            <a:endParaRPr/>
          </a:p>
        </p:txBody>
      </p:sp>
      <p:sp>
        <p:nvSpPr>
          <p:cNvPr id="46" name="Google Shape;46;p7"/>
          <p:cNvSpPr txBox="1">
            <a:spLocks noGrp="1"/>
          </p:cNvSpPr>
          <p:nvPr>
            <p:ph type="dt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7" name="Google Shape;47;p7"/>
          <p:cNvSpPr txBox="1">
            <a:spLocks noGrp="1"/>
          </p:cNvSpPr>
          <p:nvPr>
            <p:ph type="ft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8" name="Google Shape;48;p7"/>
          <p:cNvSpPr txBox="1">
            <a:spLocks noGrp="1"/>
          </p:cNvSpPr>
          <p:nvPr>
            <p:ph type="sldNum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" type="titleOnly">
  <p:cSld name="TITLE_ONLY">
    <p:spTree>
      <p:nvGrpSpPr>
        <p:cNvPr id="1" name="Shape 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" name="Google Shape;50;p8"/>
          <p:cNvSpPr txBox="1"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1" name="Google Shape;51;p8"/>
          <p:cNvSpPr txBox="1">
            <a:spLocks noGrp="1"/>
          </p:cNvSpPr>
          <p:nvPr>
            <p:ph type="dt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2" name="Google Shape;52;p8"/>
          <p:cNvSpPr txBox="1">
            <a:spLocks noGrp="1"/>
          </p:cNvSpPr>
          <p:nvPr>
            <p:ph type="ft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3" name="Google Shape;53;p8"/>
          <p:cNvSpPr txBox="1">
            <a:spLocks noGrp="1"/>
          </p:cNvSpPr>
          <p:nvPr>
            <p:ph type="sldNum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ontent with Caption" type="objTx">
  <p:cSld name="OBJECT_WITH_CAPTION_TEXT">
    <p:spTree>
      <p:nvGrpSpPr>
        <p:cNvPr id="1" name="Shape 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" name="Google Shape;55;p9"/>
          <p:cNvSpPr txBox="1"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Calibri"/>
              <a:buNone/>
              <a:defRPr sz="2000" b="1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6" name="Google Shape;56;p9"/>
          <p:cNvSpPr txBox="1">
            <a:spLocks noGrp="1"/>
          </p:cNvSpPr>
          <p:nvPr>
            <p:ph type="body" idx="1"/>
          </p:nvPr>
        </p:nvSpPr>
        <p:spPr>
          <a:xfrm>
            <a:off x="3575050" y="273050"/>
            <a:ext cx="5111750" cy="585311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431800" algn="l"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Char char="•"/>
              <a:defRPr sz="3200"/>
            </a:lvl1pPr>
            <a:lvl2pPr marL="914400" lvl="1" indent="-406400" algn="l"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Char char="–"/>
              <a:defRPr sz="2800"/>
            </a:lvl2pPr>
            <a:lvl3pPr marL="1371600" lvl="2" indent="-38100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3pPr>
            <a:lvl4pPr marL="1828800" lvl="3" indent="-3556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–"/>
              <a:defRPr sz="2000"/>
            </a:lvl4pPr>
            <a:lvl5pPr marL="2286000" lvl="4" indent="-3556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»"/>
              <a:defRPr sz="2000"/>
            </a:lvl5pPr>
            <a:lvl6pPr marL="2743200" lvl="5" indent="-3556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6pPr>
            <a:lvl7pPr marL="3200400" lvl="6" indent="-3556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7pPr>
            <a:lvl8pPr marL="3657600" lvl="7" indent="-3556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8pPr>
            <a:lvl9pPr marL="4114800" lvl="8" indent="-3556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9pPr>
          </a:lstStyle>
          <a:p>
            <a:endParaRPr/>
          </a:p>
        </p:txBody>
      </p:sp>
      <p:sp>
        <p:nvSpPr>
          <p:cNvPr id="57" name="Google Shape;57;p9"/>
          <p:cNvSpPr txBox="1">
            <a:spLocks noGrp="1"/>
          </p:cNvSpPr>
          <p:nvPr>
            <p:ph type="body" idx="2"/>
          </p:nvPr>
        </p:nvSpPr>
        <p:spPr>
          <a:xfrm>
            <a:off x="457200" y="1435100"/>
            <a:ext cx="3008313" cy="46910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spcBef>
                <a:spcPts val="28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1pPr>
            <a:lvl2pPr marL="914400" lvl="1" indent="-228600" algn="l">
              <a:spcBef>
                <a:spcPts val="24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2pPr>
            <a:lvl3pPr marL="1371600" lvl="2" indent="-228600" algn="l"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3pPr>
            <a:lvl4pPr marL="1828800" lvl="3" indent="-2286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4pPr>
            <a:lvl5pPr marL="2286000" lvl="4" indent="-2286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5pPr>
            <a:lvl6pPr marL="2743200" lvl="5" indent="-2286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6pPr>
            <a:lvl7pPr marL="3200400" lvl="6" indent="-2286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7pPr>
            <a:lvl8pPr marL="3657600" lvl="7" indent="-2286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8pPr>
            <a:lvl9pPr marL="4114800" lvl="8" indent="-2286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9pPr>
          </a:lstStyle>
          <a:p>
            <a:endParaRPr/>
          </a:p>
        </p:txBody>
      </p:sp>
      <p:sp>
        <p:nvSpPr>
          <p:cNvPr id="58" name="Google Shape;58;p9"/>
          <p:cNvSpPr txBox="1">
            <a:spLocks noGrp="1"/>
          </p:cNvSpPr>
          <p:nvPr>
            <p:ph type="dt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9" name="Google Shape;59;p9"/>
          <p:cNvSpPr txBox="1">
            <a:spLocks noGrp="1"/>
          </p:cNvSpPr>
          <p:nvPr>
            <p:ph type="ft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0" name="Google Shape;60;p9"/>
          <p:cNvSpPr txBox="1">
            <a:spLocks noGrp="1"/>
          </p:cNvSpPr>
          <p:nvPr>
            <p:ph type="sldNum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Picture with Caption" type="picTx">
  <p:cSld name="PICTURE_WITH_CAPTION_TEXT">
    <p:spTree>
      <p:nvGrpSpPr>
        <p:cNvPr id="1" name="Shape 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" name="Google Shape;62;p10"/>
          <p:cNvSpPr txBox="1"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Calibri"/>
              <a:buNone/>
              <a:defRPr sz="2000" b="1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3" name="Google Shape;63;p10"/>
          <p:cNvSpPr>
            <a:spLocks noGrp="1"/>
          </p:cNvSpPr>
          <p:nvPr>
            <p:ph type="pic" idx="2"/>
          </p:nvPr>
        </p:nvSpPr>
        <p:spPr>
          <a:xfrm>
            <a:off x="1792288" y="612775"/>
            <a:ext cx="5486400" cy="4114800"/>
          </a:xfrm>
          <a:prstGeom prst="rect">
            <a:avLst/>
          </a:prstGeom>
          <a:noFill/>
          <a:ln>
            <a:noFill/>
          </a:ln>
        </p:spPr>
      </p:sp>
      <p:sp>
        <p:nvSpPr>
          <p:cNvPr id="64" name="Google Shape;64;p10"/>
          <p:cNvSpPr txBox="1">
            <a:spLocks noGrp="1"/>
          </p:cNvSpPr>
          <p:nvPr>
            <p:ph type="body" idx="1"/>
          </p:nvPr>
        </p:nvSpPr>
        <p:spPr>
          <a:xfrm>
            <a:off x="1792288" y="5367338"/>
            <a:ext cx="5486400" cy="8048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spcBef>
                <a:spcPts val="28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1pPr>
            <a:lvl2pPr marL="914400" lvl="1" indent="-228600" algn="l">
              <a:spcBef>
                <a:spcPts val="24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2pPr>
            <a:lvl3pPr marL="1371600" lvl="2" indent="-228600" algn="l"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3pPr>
            <a:lvl4pPr marL="1828800" lvl="3" indent="-2286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4pPr>
            <a:lvl5pPr marL="2286000" lvl="4" indent="-2286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5pPr>
            <a:lvl6pPr marL="2743200" lvl="5" indent="-2286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6pPr>
            <a:lvl7pPr marL="3200400" lvl="6" indent="-2286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7pPr>
            <a:lvl8pPr marL="3657600" lvl="7" indent="-2286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8pPr>
            <a:lvl9pPr marL="4114800" lvl="8" indent="-2286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9pPr>
          </a:lstStyle>
          <a:p>
            <a:endParaRPr/>
          </a:p>
        </p:txBody>
      </p:sp>
      <p:sp>
        <p:nvSpPr>
          <p:cNvPr id="65" name="Google Shape;65;p10"/>
          <p:cNvSpPr txBox="1">
            <a:spLocks noGrp="1"/>
          </p:cNvSpPr>
          <p:nvPr>
            <p:ph type="dt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6" name="Google Shape;66;p10"/>
          <p:cNvSpPr txBox="1">
            <a:spLocks noGrp="1"/>
          </p:cNvSpPr>
          <p:nvPr>
            <p:ph type="ft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7" name="Google Shape;67;p10"/>
          <p:cNvSpPr txBox="1">
            <a:spLocks noGrp="1"/>
          </p:cNvSpPr>
          <p:nvPr>
            <p:ph type="sldNum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Vertical Text" type="vertTx">
  <p:cSld name="VERTICAL_TEXT">
    <p:spTree>
      <p:nvGrpSpPr>
        <p:cNvPr id="1" name="Shape 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" name="Google Shape;69;p11"/>
          <p:cNvSpPr txBox="1"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0" name="Google Shape;70;p11"/>
          <p:cNvSpPr txBox="1">
            <a:spLocks noGrp="1"/>
          </p:cNvSpPr>
          <p:nvPr>
            <p:ph type="body" idx="1"/>
          </p:nvPr>
        </p:nvSpPr>
        <p:spPr>
          <a:xfrm rot="5400000">
            <a:off x="2309019" y="-251618"/>
            <a:ext cx="4525963" cy="8229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2pPr>
            <a:lvl3pPr marL="1371600" lvl="2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4pPr>
            <a:lvl5pPr marL="2286000" lvl="4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5pPr>
            <a:lvl6pPr marL="2743200" lvl="5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71" name="Google Shape;71;p11"/>
          <p:cNvSpPr txBox="1">
            <a:spLocks noGrp="1"/>
          </p:cNvSpPr>
          <p:nvPr>
            <p:ph type="dt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2" name="Google Shape;72;p11"/>
          <p:cNvSpPr txBox="1">
            <a:spLocks noGrp="1"/>
          </p:cNvSpPr>
          <p:nvPr>
            <p:ph type="ft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3" name="Google Shape;73;p11"/>
          <p:cNvSpPr txBox="1">
            <a:spLocks noGrp="1"/>
          </p:cNvSpPr>
          <p:nvPr>
            <p:ph type="sldNum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Vertical Title and Text" type="vertTitleAndTx">
  <p:cSld name="VERTICAL_TITLE_AND_VERTICAL_TEXT">
    <p:spTree>
      <p:nvGrpSpPr>
        <p:cNvPr id="1" name="Shape 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" name="Google Shape;75;p12"/>
          <p:cNvSpPr txBox="1">
            <a:spLocks noGrp="1"/>
          </p:cNvSpPr>
          <p:nvPr>
            <p:ph type="title"/>
          </p:nvPr>
        </p:nvSpPr>
        <p:spPr>
          <a:xfrm rot="5400000">
            <a:off x="4732338" y="2171701"/>
            <a:ext cx="5851525" cy="2057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6" name="Google Shape;76;p12"/>
          <p:cNvSpPr txBox="1">
            <a:spLocks noGrp="1"/>
          </p:cNvSpPr>
          <p:nvPr>
            <p:ph type="body" idx="1"/>
          </p:nvPr>
        </p:nvSpPr>
        <p:spPr>
          <a:xfrm rot="5400000">
            <a:off x="541338" y="190500"/>
            <a:ext cx="5851525" cy="6019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2pPr>
            <a:lvl3pPr marL="1371600" lvl="2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4pPr>
            <a:lvl5pPr marL="2286000" lvl="4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5pPr>
            <a:lvl6pPr marL="2743200" lvl="5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77" name="Google Shape;77;p12"/>
          <p:cNvSpPr txBox="1">
            <a:spLocks noGrp="1"/>
          </p:cNvSpPr>
          <p:nvPr>
            <p:ph type="dt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8" name="Google Shape;78;p12"/>
          <p:cNvSpPr txBox="1">
            <a:spLocks noGrp="1"/>
          </p:cNvSpPr>
          <p:nvPr>
            <p:ph type="ft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9" name="Google Shape;79;p12"/>
          <p:cNvSpPr txBox="1">
            <a:spLocks noGrp="1"/>
          </p:cNvSpPr>
          <p:nvPr>
            <p:ph type="sldNum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2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>
            <a:alphaModFix amt="19000"/>
            <a:lum/>
          </a:blip>
          <a:srcRect/>
          <a:stretch>
            <a:fillRect t="-9000" b="-9000"/>
          </a:stretch>
        </a:blipFill>
        <a:effectLst/>
      </p:bgPr>
    </p:bg>
    <p:spTree>
      <p:nvGrpSpPr>
        <p:cNvPr id="1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marR="0" lvl="0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>
            <a:endParaRPr/>
          </a:p>
        </p:txBody>
      </p:sp>
      <p:sp>
        <p:nvSpPr>
          <p:cNvPr id="7" name="Google Shape;7;p1"/>
          <p:cNvSpPr txBox="1"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marR="0" lvl="0" indent="-431800" algn="l" rtl="0"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Char char="•"/>
              <a:defRPr sz="3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406400" algn="l" rtl="0"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–"/>
              <a:defRPr sz="2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81000" algn="l" rtl="0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–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»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8" name="Google Shape;8;p1"/>
          <p:cNvSpPr txBox="1">
            <a:spLocks noGrp="1"/>
          </p:cNvSpPr>
          <p:nvPr>
            <p:ph type="dt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9" name="Google Shape;9;p1"/>
          <p:cNvSpPr txBox="1">
            <a:spLocks noGrp="1"/>
          </p:cNvSpPr>
          <p:nvPr>
            <p:ph type="ft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0" name="Google Shape;10;p1"/>
          <p:cNvSpPr txBox="1">
            <a:spLocks noGrp="1"/>
          </p:cNvSpPr>
          <p:nvPr>
            <p:ph type="sldNum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48643529-E63D-2144-B326-465A373A686C}"/>
              </a:ext>
            </a:extLst>
          </p:cNvPr>
          <p:cNvPicPr>
            <a:picLocks noChangeAspect="1"/>
          </p:cNvPicPr>
          <p:nvPr userDrawn="1"/>
        </p:nvPicPr>
        <p:blipFill>
          <a:blip r:embed="rId14"/>
          <a:stretch>
            <a:fillRect/>
          </a:stretch>
        </p:blipFill>
        <p:spPr>
          <a:xfrm>
            <a:off x="10768224" y="1"/>
            <a:ext cx="1423775" cy="447472"/>
          </a:xfrm>
          <a:prstGeom prst="rect">
            <a:avLst/>
          </a:prstGeom>
        </p:spPr>
      </p:pic>
    </p:spTree>
  </p:cSld>
  <p:clrMap bg1="lt1" tx1="dk1" bg2="dk2" tx2="lt2" accent1="accent1" accent2="accent2" accent3="accent3" accent4="accent4" accent5="accent5" accent6="accent6" hlink="hlink" folHlink="fol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6.png"/><Relationship Id="rId4" Type="http://schemas.openxmlformats.org/officeDocument/2006/relationships/image" Target="../media/image5.png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12.png"/><Relationship Id="rId3" Type="http://schemas.openxmlformats.org/officeDocument/2006/relationships/image" Target="../media/image7.png"/><Relationship Id="rId7" Type="http://schemas.openxmlformats.org/officeDocument/2006/relationships/image" Target="../media/image11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0.png"/><Relationship Id="rId5" Type="http://schemas.openxmlformats.org/officeDocument/2006/relationships/image" Target="../media/image9.png"/><Relationship Id="rId4" Type="http://schemas.openxmlformats.org/officeDocument/2006/relationships/image" Target="../media/image8.jpg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18.png"/><Relationship Id="rId3" Type="http://schemas.openxmlformats.org/officeDocument/2006/relationships/image" Target="../media/image13.png"/><Relationship Id="rId7" Type="http://schemas.openxmlformats.org/officeDocument/2006/relationships/image" Target="../media/image17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6.png"/><Relationship Id="rId5" Type="http://schemas.openxmlformats.org/officeDocument/2006/relationships/image" Target="../media/image15.png"/><Relationship Id="rId10" Type="http://schemas.openxmlformats.org/officeDocument/2006/relationships/image" Target="../media/image20.png"/><Relationship Id="rId4" Type="http://schemas.openxmlformats.org/officeDocument/2006/relationships/image" Target="../media/image14.png"/><Relationship Id="rId9" Type="http://schemas.openxmlformats.org/officeDocument/2006/relationships/image" Target="../media/image19.png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22.png"/><Relationship Id="rId3" Type="http://schemas.openxmlformats.org/officeDocument/2006/relationships/image" Target="../media/image13.png"/><Relationship Id="rId7" Type="http://schemas.openxmlformats.org/officeDocument/2006/relationships/image" Target="../media/image21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6.png"/><Relationship Id="rId5" Type="http://schemas.openxmlformats.org/officeDocument/2006/relationships/image" Target="../media/image15.png"/><Relationship Id="rId10" Type="http://schemas.openxmlformats.org/officeDocument/2006/relationships/image" Target="../media/image24.png"/><Relationship Id="rId4" Type="http://schemas.openxmlformats.org/officeDocument/2006/relationships/image" Target="../media/image14.png"/><Relationship Id="rId9" Type="http://schemas.openxmlformats.org/officeDocument/2006/relationships/image" Target="../media/image23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30.png"/><Relationship Id="rId3" Type="http://schemas.openxmlformats.org/officeDocument/2006/relationships/image" Target="../media/image26.png"/><Relationship Id="rId7" Type="http://schemas.openxmlformats.org/officeDocument/2006/relationships/image" Target="../media/image29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28.png"/><Relationship Id="rId5" Type="http://schemas.openxmlformats.org/officeDocument/2006/relationships/image" Target="../media/image27.png"/><Relationship Id="rId4" Type="http://schemas.openxmlformats.org/officeDocument/2006/relationships/image" Target="../media/image7.png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36.png"/><Relationship Id="rId3" Type="http://schemas.openxmlformats.org/officeDocument/2006/relationships/image" Target="../media/image31.png"/><Relationship Id="rId7" Type="http://schemas.openxmlformats.org/officeDocument/2006/relationships/image" Target="../media/image35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34.png"/><Relationship Id="rId5" Type="http://schemas.openxmlformats.org/officeDocument/2006/relationships/image" Target="../media/image33.png"/><Relationship Id="rId10" Type="http://schemas.openxmlformats.org/officeDocument/2006/relationships/image" Target="../media/image38.png"/><Relationship Id="rId4" Type="http://schemas.openxmlformats.org/officeDocument/2006/relationships/image" Target="../media/image32.png"/><Relationship Id="rId9" Type="http://schemas.openxmlformats.org/officeDocument/2006/relationships/image" Target="../media/image37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40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7" Type="http://schemas.openxmlformats.org/officeDocument/2006/relationships/image" Target="../media/image44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3.png"/><Relationship Id="rId5" Type="http://schemas.openxmlformats.org/officeDocument/2006/relationships/image" Target="../media/image42.png"/><Relationship Id="rId4" Type="http://schemas.openxmlformats.org/officeDocument/2006/relationships/image" Target="../media/image41.jpg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image" Target="../media/image50.png"/><Relationship Id="rId3" Type="http://schemas.openxmlformats.org/officeDocument/2006/relationships/image" Target="../media/image45.png"/><Relationship Id="rId7" Type="http://schemas.openxmlformats.org/officeDocument/2006/relationships/image" Target="../media/image49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8.png"/><Relationship Id="rId5" Type="http://schemas.openxmlformats.org/officeDocument/2006/relationships/image" Target="../media/image47.png"/><Relationship Id="rId4" Type="http://schemas.openxmlformats.org/officeDocument/2006/relationships/image" Target="../media/image46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1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 t="-1000"/>
          </a:stretch>
        </a:blipFill>
        <a:effectLst/>
      </p:bgPr>
    </p:bg>
    <p:spTree>
      <p:nvGrpSpPr>
        <p:cNvPr id="1" name="Shape 83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0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" name="Google Shape;102;p15" descr="image.png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523874" y="2105025"/>
            <a:ext cx="11144250" cy="800100"/>
          </a:xfrm>
          <a:prstGeom prst="rect">
            <a:avLst/>
          </a:prstGeom>
          <a:noFill/>
          <a:ln>
            <a:noFill/>
          </a:ln>
          <a:effectLst>
            <a:outerShdw blurRad="149987" dist="250190" dir="8460000" algn="ctr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/>
          </a:sp3d>
        </p:spPr>
      </p:pic>
      <p:pic>
        <p:nvPicPr>
          <p:cNvPr id="103" name="Google Shape;103;p15" descr="image.png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523875" y="3443287"/>
            <a:ext cx="5405437" cy="1781175"/>
          </a:xfrm>
          <a:prstGeom prst="rect">
            <a:avLst/>
          </a:prstGeom>
          <a:noFill/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</p:pic>
      <p:pic>
        <p:nvPicPr>
          <p:cNvPr id="104" name="Google Shape;104;p15" descr="image.png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6262687" y="3443287"/>
            <a:ext cx="5405437" cy="1781175"/>
          </a:xfrm>
          <a:prstGeom prst="rect">
            <a:avLst/>
          </a:prstGeom>
          <a:noFill/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</p:pic>
      <p:sp>
        <p:nvSpPr>
          <p:cNvPr id="105" name="Google Shape;105;p15"/>
          <p:cNvSpPr txBox="1"/>
          <p:nvPr/>
        </p:nvSpPr>
        <p:spPr>
          <a:xfrm>
            <a:off x="761999" y="2247900"/>
            <a:ext cx="10715625" cy="5143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350" b="1" i="0" u="none" strike="noStrike" cap="none">
                <a:solidFill>
                  <a:srgbClr val="166534"/>
                </a:solidFill>
                <a:latin typeface="Hind Siliguri"/>
                <a:ea typeface="Hind Siliguri"/>
                <a:cs typeface="Hind Siliguri"/>
                <a:sym typeface="Hind Siliguri"/>
              </a:rPr>
              <a:t>সংজ্ঞা:</a:t>
            </a:r>
            <a:r>
              <a:rPr lang="en-US" sz="1350" b="0" i="0" u="none" strike="noStrike" cap="none">
                <a:solidFill>
                  <a:srgbClr val="166534"/>
                </a:solidFill>
                <a:latin typeface="Hind Siliguri Medium"/>
                <a:ea typeface="Hind Siliguri Medium"/>
                <a:cs typeface="Hind Siliguri Medium"/>
                <a:sym typeface="Hind Siliguri Medium"/>
              </a:rPr>
              <a:t> "জীবপ্রযুক্তি হলো জীববিজ্ঞান, রসায়ন ও প্রযুক্তির সমন্বয়ে গঠিত একটি আধুনিক বিজ্ঞান শাখা, যা জীব, অণুজীব, কোষ বা এনজাইমকে কাজে লাগিয়ে মানবকল্যাণে নানা উদ্ভাবনী পণ্য ও সেবা তৈরি করে।"</a:t>
            </a:r>
            <a:endParaRPr/>
          </a:p>
        </p:txBody>
      </p:sp>
      <p:sp>
        <p:nvSpPr>
          <p:cNvPr id="106" name="Google Shape;106;p15"/>
          <p:cNvSpPr txBox="1"/>
          <p:nvPr/>
        </p:nvSpPr>
        <p:spPr>
          <a:xfrm>
            <a:off x="819150" y="3719512"/>
            <a:ext cx="5055631" cy="3714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 b="1" i="0" u="none" strike="noStrike" cap="none">
                <a:solidFill>
                  <a:srgbClr val="0F4C5C"/>
                </a:solidFill>
                <a:latin typeface="Hind Siliguri"/>
                <a:ea typeface="Hind Siliguri"/>
                <a:cs typeface="Hind Siliguri"/>
                <a:sym typeface="Hind Siliguri"/>
              </a:rPr>
              <a:t>কার্ল এরেকির মতে (১৯১৯)</a:t>
            </a:r>
            <a:endParaRPr/>
          </a:p>
        </p:txBody>
      </p:sp>
      <p:sp>
        <p:nvSpPr>
          <p:cNvPr id="107" name="Google Shape;107;p15"/>
          <p:cNvSpPr txBox="1"/>
          <p:nvPr/>
        </p:nvSpPr>
        <p:spPr>
          <a:xfrm>
            <a:off x="819150" y="4205287"/>
            <a:ext cx="4814887" cy="7715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350" b="0" i="0" u="none" strike="noStrike" cap="none">
                <a:solidFill>
                  <a:srgbClr val="334155"/>
                </a:solidFill>
                <a:latin typeface="Hind Siliguri"/>
                <a:ea typeface="Hind Siliguri"/>
                <a:cs typeface="Hind Siliguri"/>
                <a:sym typeface="Hind Siliguri"/>
              </a:rPr>
              <a:t>হাঙ্গেরীয় প্রকৌশলী কার্ল এরেনি (Karl Ereky) ১৯১৯ সালে প্রথম 'Biotechnology' শব্দটি প্রয়োগ করেন। Biology এবং Technology শব্দের সমন্বয়ে শব্দটি গঠিত হয়।</a:t>
            </a:r>
            <a:endParaRPr/>
          </a:p>
        </p:txBody>
      </p:sp>
      <p:sp>
        <p:nvSpPr>
          <p:cNvPr id="108" name="Google Shape;108;p15"/>
          <p:cNvSpPr txBox="1"/>
          <p:nvPr/>
        </p:nvSpPr>
        <p:spPr>
          <a:xfrm>
            <a:off x="6557962" y="3719512"/>
            <a:ext cx="5055631" cy="3714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 b="1" i="0" u="none" strike="noStrike" cap="none">
                <a:solidFill>
                  <a:srgbClr val="0F4C5C"/>
                </a:solidFill>
                <a:latin typeface="Hind Siliguri"/>
                <a:ea typeface="Hind Siliguri"/>
                <a:cs typeface="Hind Siliguri"/>
                <a:sym typeface="Hind Siliguri"/>
              </a:rPr>
              <a:t>কালজম্যানের মতে (১৯৬৮)</a:t>
            </a:r>
            <a:endParaRPr/>
          </a:p>
        </p:txBody>
      </p:sp>
      <p:sp>
        <p:nvSpPr>
          <p:cNvPr id="109" name="Google Shape;109;p15"/>
          <p:cNvSpPr txBox="1"/>
          <p:nvPr/>
        </p:nvSpPr>
        <p:spPr>
          <a:xfrm>
            <a:off x="6557962" y="4205287"/>
            <a:ext cx="4814887" cy="7715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350" b="0" i="0" u="none" strike="noStrike" cap="none">
                <a:solidFill>
                  <a:srgbClr val="334155"/>
                </a:solidFill>
                <a:latin typeface="Hind Siliguri"/>
                <a:ea typeface="Hind Siliguri"/>
                <a:cs typeface="Hind Siliguri"/>
                <a:sym typeface="Hind Siliguri"/>
              </a:rPr>
              <a:t>জীবকোষ, প্রাণী, অণুজীব বা এদের অংশবিশেষ ব্যবহার করে মানবজাতির কল্যাণ উপযোগী নতুন উদ্ভিদ, প্রাণী, অণুজীব বা উপাদান উৎপাদনের প্রক্রিয়াকে জীবপ্রযুক্তি বলে।</a:t>
            </a:r>
            <a:endParaRPr/>
          </a:p>
        </p:txBody>
      </p:sp>
      <p:sp>
        <p:nvSpPr>
          <p:cNvPr id="110" name="Google Shape;110;p15"/>
          <p:cNvSpPr txBox="1"/>
          <p:nvPr/>
        </p:nvSpPr>
        <p:spPr>
          <a:xfrm>
            <a:off x="523875" y="428625"/>
            <a:ext cx="11668125" cy="552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550" b="1" i="0" u="none" strike="noStrike" cap="none">
                <a:solidFill>
                  <a:srgbClr val="0F4C5C"/>
                </a:solidFill>
                <a:latin typeface="Hind Siliguri"/>
                <a:ea typeface="Hind Siliguri"/>
                <a:cs typeface="Hind Siliguri"/>
                <a:sym typeface="Hind Siliguri"/>
              </a:rPr>
              <a:t>জীবপ্রযুক্তি (Biotechnology) কি?</a:t>
            </a:r>
            <a:endParaRPr/>
          </a:p>
        </p:txBody>
      </p:sp>
      <p:sp>
        <p:nvSpPr>
          <p:cNvPr id="111" name="Google Shape;111;p15"/>
          <p:cNvSpPr/>
          <p:nvPr/>
        </p:nvSpPr>
        <p:spPr>
          <a:xfrm>
            <a:off x="523875" y="1028700"/>
            <a:ext cx="11144250" cy="28575"/>
          </a:xfrm>
          <a:prstGeom prst="rect">
            <a:avLst/>
          </a:prstGeom>
          <a:solidFill>
            <a:srgbClr val="0D9488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7" name="Google Shape;117;p16" descr="image.png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6262690" y="1862249"/>
            <a:ext cx="5405437" cy="36195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18" name="Google Shape;118;p16"/>
          <p:cNvPicPr preferRelativeResize="0"/>
          <p:nvPr/>
        </p:nvPicPr>
        <p:blipFill>
          <a:blip r:embed="rId4"/>
          <a:srcRect/>
          <a:stretch/>
        </p:blipFill>
        <p:spPr>
          <a:xfrm>
            <a:off x="6281740" y="1881299"/>
            <a:ext cx="5367337" cy="3600450"/>
          </a:xfrm>
          <a:prstGeom prst="rect">
            <a:avLst/>
          </a:prstGeom>
          <a:noFill/>
          <a:ln>
            <a:noFill/>
          </a:ln>
        </p:spPr>
      </p:pic>
      <p:sp>
        <p:nvSpPr>
          <p:cNvPr id="119" name="Google Shape;119;p16"/>
          <p:cNvSpPr txBox="1"/>
          <p:nvPr/>
        </p:nvSpPr>
        <p:spPr>
          <a:xfrm>
            <a:off x="857250" y="2071687"/>
            <a:ext cx="5072062" cy="73866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lnSpc>
                <a:spcPct val="149964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600" b="1" i="0" u="none" strike="noStrike" cap="none" dirty="0" err="1">
                <a:solidFill>
                  <a:srgbClr val="0F4C5C"/>
                </a:solidFill>
                <a:latin typeface="Hind Siliguri"/>
                <a:ea typeface="Hind Siliguri"/>
                <a:cs typeface="Hind Siliguri"/>
                <a:sym typeface="Hind Siliguri"/>
              </a:rPr>
              <a:t>প্রাচীন</a:t>
            </a:r>
            <a:r>
              <a:rPr lang="en-US" sz="1600" b="1" i="0" u="none" strike="noStrike" cap="none" dirty="0">
                <a:solidFill>
                  <a:srgbClr val="0F4C5C"/>
                </a:solidFill>
                <a:latin typeface="Hind Siliguri"/>
                <a:ea typeface="Hind Siliguri"/>
                <a:cs typeface="Hind Siliguri"/>
                <a:sym typeface="Hind Siliguri"/>
              </a:rPr>
              <a:t> </a:t>
            </a:r>
            <a:r>
              <a:rPr lang="en-US" sz="1600" b="1" i="0" u="none" strike="noStrike" cap="none" dirty="0" err="1">
                <a:solidFill>
                  <a:srgbClr val="0F4C5C"/>
                </a:solidFill>
                <a:latin typeface="Hind Siliguri"/>
                <a:ea typeface="Hind Siliguri"/>
                <a:cs typeface="Hind Siliguri"/>
                <a:sym typeface="Hind Siliguri"/>
              </a:rPr>
              <a:t>ইতিহাস</a:t>
            </a:r>
            <a:r>
              <a:rPr lang="en-US" sz="1600" b="1" i="0" u="none" strike="noStrike" cap="none" dirty="0">
                <a:solidFill>
                  <a:srgbClr val="0F4C5C"/>
                </a:solidFill>
                <a:latin typeface="Hind Siliguri"/>
                <a:ea typeface="Hind Siliguri"/>
                <a:cs typeface="Hind Siliguri"/>
                <a:sym typeface="Hind Siliguri"/>
              </a:rPr>
              <a:t>:</a:t>
            </a:r>
            <a:r>
              <a:rPr lang="en-US" sz="1600" b="0" i="0" u="none" strike="noStrike" cap="none" dirty="0">
                <a:solidFill>
                  <a:srgbClr val="334155"/>
                </a:solidFill>
                <a:latin typeface="Hind Siliguri"/>
                <a:ea typeface="Hind Siliguri"/>
                <a:cs typeface="Hind Siliguri"/>
                <a:sym typeface="Hind Siliguri"/>
              </a:rPr>
              <a:t> </a:t>
            </a:r>
            <a:r>
              <a:rPr lang="en-US" sz="1600" b="0" i="0" u="none" strike="noStrike" cap="none" dirty="0" err="1">
                <a:solidFill>
                  <a:srgbClr val="334155"/>
                </a:solidFill>
                <a:latin typeface="Hind Siliguri"/>
                <a:ea typeface="Hind Siliguri"/>
                <a:cs typeface="Hind Siliguri"/>
                <a:sym typeface="Hind Siliguri"/>
              </a:rPr>
              <a:t>খ্রিস্টপূর্ব</a:t>
            </a:r>
            <a:r>
              <a:rPr lang="en-US" sz="1600" b="0" i="0" u="none" strike="noStrike" cap="none" dirty="0">
                <a:solidFill>
                  <a:srgbClr val="334155"/>
                </a:solidFill>
                <a:latin typeface="Hind Siliguri"/>
                <a:ea typeface="Hind Siliguri"/>
                <a:cs typeface="Hind Siliguri"/>
                <a:sym typeface="Hind Siliguri"/>
              </a:rPr>
              <a:t> ৬০০০ </a:t>
            </a:r>
            <a:r>
              <a:rPr lang="en-US" sz="1600" b="0" i="0" u="none" strike="noStrike" cap="none" dirty="0" err="1">
                <a:solidFill>
                  <a:srgbClr val="334155"/>
                </a:solidFill>
                <a:latin typeface="Hind Siliguri"/>
                <a:ea typeface="Hind Siliguri"/>
                <a:cs typeface="Hind Siliguri"/>
                <a:sym typeface="Hind Siliguri"/>
              </a:rPr>
              <a:t>অব্দে</a:t>
            </a:r>
            <a:r>
              <a:rPr lang="en-US" sz="1600" b="0" i="0" u="none" strike="noStrike" cap="none" dirty="0">
                <a:solidFill>
                  <a:srgbClr val="334155"/>
                </a:solidFill>
                <a:latin typeface="Hind Siliguri"/>
                <a:ea typeface="Hind Siliguri"/>
                <a:cs typeface="Hind Siliguri"/>
                <a:sym typeface="Hind Siliguri"/>
              </a:rPr>
              <a:t> </a:t>
            </a:r>
            <a:r>
              <a:rPr lang="en-US" sz="1600" b="0" i="0" u="none" strike="noStrike" cap="none" dirty="0" err="1">
                <a:solidFill>
                  <a:srgbClr val="334155"/>
                </a:solidFill>
                <a:latin typeface="Hind Siliguri"/>
                <a:ea typeface="Hind Siliguri"/>
                <a:cs typeface="Hind Siliguri"/>
                <a:sym typeface="Hind Siliguri"/>
              </a:rPr>
              <a:t>সুমেরীয়</a:t>
            </a:r>
            <a:r>
              <a:rPr lang="en-US" sz="1600" b="0" i="0" u="none" strike="noStrike" cap="none" dirty="0">
                <a:solidFill>
                  <a:srgbClr val="334155"/>
                </a:solidFill>
                <a:latin typeface="Hind Siliguri"/>
                <a:ea typeface="Hind Siliguri"/>
                <a:cs typeface="Hind Siliguri"/>
                <a:sym typeface="Hind Siliguri"/>
              </a:rPr>
              <a:t> ও </a:t>
            </a:r>
            <a:r>
              <a:rPr lang="en-US" sz="1600" b="0" i="0" u="none" strike="noStrike" cap="none" dirty="0" err="1">
                <a:solidFill>
                  <a:srgbClr val="334155"/>
                </a:solidFill>
                <a:latin typeface="Hind Siliguri"/>
                <a:ea typeface="Hind Siliguri"/>
                <a:cs typeface="Hind Siliguri"/>
                <a:sym typeface="Hind Siliguri"/>
              </a:rPr>
              <a:t>ব্যাবিলোনীয়রা</a:t>
            </a:r>
            <a:r>
              <a:rPr lang="en-US" sz="1600" b="0" i="0" u="none" strike="noStrike" cap="none" dirty="0">
                <a:solidFill>
                  <a:srgbClr val="334155"/>
                </a:solidFill>
                <a:latin typeface="Hind Siliguri"/>
                <a:ea typeface="Hind Siliguri"/>
                <a:cs typeface="Hind Siliguri"/>
                <a:sym typeface="Hind Siliguri"/>
              </a:rPr>
              <a:t> </a:t>
            </a:r>
            <a:r>
              <a:rPr lang="en-US" sz="1600" b="0" i="0" u="none" strike="noStrike" cap="none" dirty="0" err="1">
                <a:solidFill>
                  <a:srgbClr val="334155"/>
                </a:solidFill>
                <a:latin typeface="Hind Siliguri"/>
                <a:ea typeface="Hind Siliguri"/>
                <a:cs typeface="Hind Siliguri"/>
                <a:sym typeface="Hind Siliguri"/>
              </a:rPr>
              <a:t>গাজন</a:t>
            </a:r>
            <a:r>
              <a:rPr lang="en-US" sz="1600" b="0" i="0" u="none" strike="noStrike" cap="none" dirty="0">
                <a:solidFill>
                  <a:srgbClr val="334155"/>
                </a:solidFill>
                <a:latin typeface="Hind Siliguri"/>
                <a:ea typeface="Hind Siliguri"/>
                <a:cs typeface="Hind Siliguri"/>
                <a:sym typeface="Hind Siliguri"/>
              </a:rPr>
              <a:t> (Fermentation) </a:t>
            </a:r>
            <a:r>
              <a:rPr lang="en-US" sz="1600" b="0" i="0" u="none" strike="noStrike" cap="none" dirty="0" err="1">
                <a:solidFill>
                  <a:srgbClr val="334155"/>
                </a:solidFill>
                <a:latin typeface="Hind Siliguri"/>
                <a:ea typeface="Hind Siliguri"/>
                <a:cs typeface="Hind Siliguri"/>
                <a:sym typeface="Hind Siliguri"/>
              </a:rPr>
              <a:t>প্রক্রিয়ায়</a:t>
            </a:r>
            <a:r>
              <a:rPr lang="en-US" sz="1600" b="0" i="0" u="none" strike="noStrike" cap="none" dirty="0">
                <a:solidFill>
                  <a:srgbClr val="334155"/>
                </a:solidFill>
                <a:latin typeface="Hind Siliguri"/>
                <a:ea typeface="Hind Siliguri"/>
                <a:cs typeface="Hind Siliguri"/>
                <a:sym typeface="Hind Siliguri"/>
              </a:rPr>
              <a:t> </a:t>
            </a:r>
            <a:r>
              <a:rPr lang="en-US" sz="1600" b="0" i="0" u="none" strike="noStrike" cap="none" dirty="0" err="1">
                <a:solidFill>
                  <a:srgbClr val="334155"/>
                </a:solidFill>
                <a:latin typeface="Hind Siliguri"/>
                <a:ea typeface="Hind Siliguri"/>
                <a:cs typeface="Hind Siliguri"/>
                <a:sym typeface="Hind Siliguri"/>
              </a:rPr>
              <a:t>মদ</a:t>
            </a:r>
            <a:r>
              <a:rPr lang="en-US" sz="1600" b="0" i="0" u="none" strike="noStrike" cap="none" dirty="0">
                <a:solidFill>
                  <a:srgbClr val="334155"/>
                </a:solidFill>
                <a:latin typeface="Hind Siliguri"/>
                <a:ea typeface="Hind Siliguri"/>
                <a:cs typeface="Hind Siliguri"/>
                <a:sym typeface="Hind Siliguri"/>
              </a:rPr>
              <a:t> </a:t>
            </a:r>
            <a:r>
              <a:rPr lang="en-US" sz="1600" b="0" i="0" u="none" strike="noStrike" cap="none" dirty="0" err="1">
                <a:solidFill>
                  <a:srgbClr val="334155"/>
                </a:solidFill>
                <a:latin typeface="Hind Siliguri"/>
                <a:ea typeface="Hind Siliguri"/>
                <a:cs typeface="Hind Siliguri"/>
                <a:sym typeface="Hind Siliguri"/>
              </a:rPr>
              <a:t>তৈরি</a:t>
            </a:r>
            <a:r>
              <a:rPr lang="en-US" sz="1600" b="0" i="0" u="none" strike="noStrike" cap="none" dirty="0">
                <a:solidFill>
                  <a:srgbClr val="334155"/>
                </a:solidFill>
                <a:latin typeface="Hind Siliguri"/>
                <a:ea typeface="Hind Siliguri"/>
                <a:cs typeface="Hind Siliguri"/>
                <a:sym typeface="Hind Siliguri"/>
              </a:rPr>
              <a:t> </a:t>
            </a:r>
            <a:r>
              <a:rPr lang="en-US" sz="1600" b="0" i="0" u="none" strike="noStrike" cap="none" dirty="0" err="1">
                <a:solidFill>
                  <a:srgbClr val="334155"/>
                </a:solidFill>
                <a:latin typeface="Hind Siliguri"/>
                <a:ea typeface="Hind Siliguri"/>
                <a:cs typeface="Hind Siliguri"/>
                <a:sym typeface="Hind Siliguri"/>
              </a:rPr>
              <a:t>করত</a:t>
            </a:r>
            <a:r>
              <a:rPr lang="en-US" sz="1600" b="0" i="0" u="none" strike="noStrike" cap="none" dirty="0">
                <a:solidFill>
                  <a:srgbClr val="334155"/>
                </a:solidFill>
                <a:latin typeface="Hind Siliguri"/>
                <a:ea typeface="Hind Siliguri"/>
                <a:cs typeface="Hind Siliguri"/>
                <a:sym typeface="Hind Siliguri"/>
              </a:rPr>
              <a:t>।</a:t>
            </a:r>
            <a:endParaRPr sz="1600" dirty="0"/>
          </a:p>
        </p:txBody>
      </p:sp>
      <p:sp>
        <p:nvSpPr>
          <p:cNvPr id="120" name="Google Shape;120;p16"/>
          <p:cNvSpPr txBox="1"/>
          <p:nvPr/>
        </p:nvSpPr>
        <p:spPr>
          <a:xfrm>
            <a:off x="857250" y="2942860"/>
            <a:ext cx="5072062" cy="73866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lnSpc>
                <a:spcPct val="149964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600" b="1" i="0" u="none" strike="noStrike" cap="none">
                <a:solidFill>
                  <a:srgbClr val="0F4C5C"/>
                </a:solidFill>
                <a:latin typeface="Hind Siliguri"/>
                <a:ea typeface="Hind Siliguri"/>
                <a:cs typeface="Hind Siliguri"/>
                <a:sym typeface="Hind Siliguri"/>
              </a:rPr>
              <a:t>মিশরীয় সভ্যতা:</a:t>
            </a:r>
            <a:r>
              <a:rPr lang="en-US" sz="1600" b="0" i="0" u="none" strike="noStrike" cap="none">
                <a:solidFill>
                  <a:srgbClr val="334155"/>
                </a:solidFill>
                <a:latin typeface="Hind Siliguri"/>
                <a:ea typeface="Hind Siliguri"/>
                <a:cs typeface="Hind Siliguri"/>
                <a:sym typeface="Hind Siliguri"/>
              </a:rPr>
              <a:t> খ্রিস্টপূর্ব ৪০০০০ অব্দে মিশরীয়রা এক ধরনের পাউরুটি (Baking leavened bread) তৈরি করত।</a:t>
            </a:r>
            <a:endParaRPr sz="1600"/>
          </a:p>
        </p:txBody>
      </p:sp>
      <p:sp>
        <p:nvSpPr>
          <p:cNvPr id="121" name="Google Shape;121;p16"/>
          <p:cNvSpPr txBox="1"/>
          <p:nvPr/>
        </p:nvSpPr>
        <p:spPr>
          <a:xfrm>
            <a:off x="857250" y="3876548"/>
            <a:ext cx="5072062" cy="73866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lnSpc>
                <a:spcPct val="149964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600" b="1" i="0" u="none" strike="noStrike" cap="none">
                <a:solidFill>
                  <a:srgbClr val="0F4C5C"/>
                </a:solidFill>
                <a:latin typeface="Hind Siliguri"/>
                <a:ea typeface="Hind Siliguri"/>
                <a:cs typeface="Hind Siliguri"/>
                <a:sym typeface="Hind Siliguri"/>
              </a:rPr>
              <a:t>প্রথম শব্দ ব্যবহার:</a:t>
            </a:r>
            <a:r>
              <a:rPr lang="en-US" sz="1600" b="0" i="0" u="none" strike="noStrike" cap="none">
                <a:solidFill>
                  <a:srgbClr val="334155"/>
                </a:solidFill>
                <a:latin typeface="Hind Siliguri"/>
                <a:ea typeface="Hind Siliguri"/>
                <a:cs typeface="Hind Siliguri"/>
                <a:sym typeface="Hind Siliguri"/>
              </a:rPr>
              <a:t> ইংল্যান্ডের লিডস সিটি কাউন্সিল ১৯২০ সালে প্রথম 'Biotechnology' শব্দ ব্যবহারের মাধ্যমে ইনস্টিটিউট গঠন করে।</a:t>
            </a:r>
            <a:endParaRPr sz="1600"/>
          </a:p>
        </p:txBody>
      </p:sp>
      <p:sp>
        <p:nvSpPr>
          <p:cNvPr id="122" name="Google Shape;122;p16"/>
          <p:cNvSpPr txBox="1"/>
          <p:nvPr/>
        </p:nvSpPr>
        <p:spPr>
          <a:xfrm>
            <a:off x="857250" y="4810236"/>
            <a:ext cx="5072062" cy="73866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lnSpc>
                <a:spcPct val="149964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600" b="1" i="0" u="none" strike="noStrike" cap="none">
                <a:solidFill>
                  <a:srgbClr val="0F4C5C"/>
                </a:solidFill>
                <a:latin typeface="Hind Siliguri"/>
                <a:ea typeface="Hind Siliguri"/>
                <a:cs typeface="Hind Siliguri"/>
                <a:sym typeface="Hind Siliguri"/>
              </a:rPr>
              <a:t>জীবপ্রযুক্তির জনক:</a:t>
            </a:r>
            <a:r>
              <a:rPr lang="en-US" sz="1600" b="0" i="0" u="none" strike="noStrike" cap="none">
                <a:solidFill>
                  <a:srgbClr val="334155"/>
                </a:solidFill>
                <a:latin typeface="Hind Siliguri"/>
                <a:ea typeface="Hind Siliguri"/>
                <a:cs typeface="Hind Siliguri"/>
                <a:sym typeface="Hind Siliguri"/>
              </a:rPr>
              <a:t> ফরাসি বিজ্ঞানী লুই পাস্তুর (Louis Pasteur) কে 'Father of Biotechnology' বলা হয়।</a:t>
            </a:r>
            <a:endParaRPr sz="1600"/>
          </a:p>
        </p:txBody>
      </p:sp>
      <p:pic>
        <p:nvPicPr>
          <p:cNvPr id="123" name="Google Shape;123;p16" descr="image.png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523875" y="2157777"/>
            <a:ext cx="190500" cy="200025"/>
          </a:xfrm>
          <a:prstGeom prst="rect">
            <a:avLst/>
          </a:prstGeom>
          <a:noFill/>
          <a:ln>
            <a:noFill/>
          </a:ln>
        </p:spPr>
      </p:pic>
      <p:pic>
        <p:nvPicPr>
          <p:cNvPr id="124" name="Google Shape;124;p16" descr="image.png"/>
          <p:cNvPicPr preferRelativeResize="0"/>
          <p:nvPr/>
        </p:nvPicPr>
        <p:blipFill rotWithShape="1">
          <a:blip r:embed="rId6">
            <a:alphaModFix/>
          </a:blip>
          <a:srcRect/>
          <a:stretch/>
        </p:blipFill>
        <p:spPr>
          <a:xfrm>
            <a:off x="523875" y="3028950"/>
            <a:ext cx="190500" cy="200025"/>
          </a:xfrm>
          <a:prstGeom prst="rect">
            <a:avLst/>
          </a:prstGeom>
          <a:noFill/>
          <a:ln>
            <a:noFill/>
          </a:ln>
        </p:spPr>
      </p:pic>
      <p:pic>
        <p:nvPicPr>
          <p:cNvPr id="125" name="Google Shape;125;p16" descr="image.png"/>
          <p:cNvPicPr preferRelativeResize="0"/>
          <p:nvPr/>
        </p:nvPicPr>
        <p:blipFill rotWithShape="1">
          <a:blip r:embed="rId7">
            <a:alphaModFix/>
          </a:blip>
          <a:srcRect/>
          <a:stretch/>
        </p:blipFill>
        <p:spPr>
          <a:xfrm>
            <a:off x="523875" y="3962638"/>
            <a:ext cx="190500" cy="200025"/>
          </a:xfrm>
          <a:prstGeom prst="rect">
            <a:avLst/>
          </a:prstGeom>
          <a:noFill/>
          <a:ln>
            <a:noFill/>
          </a:ln>
        </p:spPr>
      </p:pic>
      <p:pic>
        <p:nvPicPr>
          <p:cNvPr id="126" name="Google Shape;126;p16" descr="image.png"/>
          <p:cNvPicPr preferRelativeResize="0"/>
          <p:nvPr/>
        </p:nvPicPr>
        <p:blipFill rotWithShape="1">
          <a:blip r:embed="rId8">
            <a:alphaModFix/>
          </a:blip>
          <a:srcRect/>
          <a:stretch/>
        </p:blipFill>
        <p:spPr>
          <a:xfrm>
            <a:off x="523875" y="4896326"/>
            <a:ext cx="171450" cy="200025"/>
          </a:xfrm>
          <a:prstGeom prst="rect">
            <a:avLst/>
          </a:prstGeom>
          <a:noFill/>
          <a:ln>
            <a:noFill/>
          </a:ln>
        </p:spPr>
      </p:pic>
      <p:sp>
        <p:nvSpPr>
          <p:cNvPr id="127" name="Google Shape;127;p16"/>
          <p:cNvSpPr txBox="1"/>
          <p:nvPr/>
        </p:nvSpPr>
        <p:spPr>
          <a:xfrm>
            <a:off x="523875" y="428625"/>
            <a:ext cx="11668125" cy="552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550" b="1" i="0" u="none" strike="noStrike" cap="none">
                <a:solidFill>
                  <a:srgbClr val="0F4C5C"/>
                </a:solidFill>
                <a:latin typeface="Hind Siliguri"/>
                <a:ea typeface="Hind Siliguri"/>
                <a:cs typeface="Hind Siliguri"/>
                <a:sym typeface="Hind Siliguri"/>
              </a:rPr>
              <a:t>জীবপ্রযুক্তির সূচনা ও ইতিহাস</a:t>
            </a:r>
            <a:endParaRPr/>
          </a:p>
        </p:txBody>
      </p:sp>
      <p:sp>
        <p:nvSpPr>
          <p:cNvPr id="128" name="Google Shape;128;p16"/>
          <p:cNvSpPr/>
          <p:nvPr/>
        </p:nvSpPr>
        <p:spPr>
          <a:xfrm>
            <a:off x="523875" y="1028700"/>
            <a:ext cx="11144250" cy="28575"/>
          </a:xfrm>
          <a:prstGeom prst="rect">
            <a:avLst/>
          </a:prstGeom>
          <a:solidFill>
            <a:srgbClr val="0D9488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4" name="Google Shape;134;p17" descr="image.png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523875" y="2519362"/>
            <a:ext cx="2607468" cy="2686050"/>
          </a:xfrm>
          <a:prstGeom prst="rect">
            <a:avLst/>
          </a:prstGeom>
          <a:noFill/>
          <a:ln>
            <a:noFill/>
          </a:ln>
          <a:effectLst>
            <a:outerShdw blurRad="149987" dist="250190" dir="8460000" algn="ctr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/>
          </a:sp3d>
        </p:spPr>
      </p:pic>
      <p:pic>
        <p:nvPicPr>
          <p:cNvPr id="135" name="Google Shape;135;p17" descr="image.png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3369468" y="2519362"/>
            <a:ext cx="2607468" cy="2686050"/>
          </a:xfrm>
          <a:prstGeom prst="rect">
            <a:avLst/>
          </a:prstGeom>
          <a:noFill/>
          <a:ln>
            <a:noFill/>
          </a:ln>
          <a:effectLst>
            <a:outerShdw blurRad="149987" dist="250190" dir="8460000" algn="ctr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/>
          </a:sp3d>
        </p:spPr>
      </p:pic>
      <p:pic>
        <p:nvPicPr>
          <p:cNvPr id="136" name="Google Shape;136;p17" descr="image.png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6215062" y="2519362"/>
            <a:ext cx="2607468" cy="2686050"/>
          </a:xfrm>
          <a:prstGeom prst="rect">
            <a:avLst/>
          </a:prstGeom>
          <a:noFill/>
          <a:ln>
            <a:noFill/>
          </a:ln>
          <a:effectLst>
            <a:outerShdw blurRad="149987" dist="250190" dir="8460000" algn="ctr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/>
          </a:sp3d>
        </p:spPr>
      </p:pic>
      <p:pic>
        <p:nvPicPr>
          <p:cNvPr id="137" name="Google Shape;137;p17" descr="image.png"/>
          <p:cNvPicPr preferRelativeResize="0"/>
          <p:nvPr/>
        </p:nvPicPr>
        <p:blipFill rotWithShape="1">
          <a:blip r:embed="rId6">
            <a:alphaModFix/>
          </a:blip>
          <a:srcRect/>
          <a:stretch/>
        </p:blipFill>
        <p:spPr>
          <a:xfrm>
            <a:off x="9060656" y="2519362"/>
            <a:ext cx="2607468" cy="2686050"/>
          </a:xfrm>
          <a:prstGeom prst="rect">
            <a:avLst/>
          </a:prstGeom>
          <a:noFill/>
          <a:ln>
            <a:noFill/>
          </a:ln>
          <a:effectLst>
            <a:outerShdw blurRad="149987" dist="250190" dir="8460000" algn="ctr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/>
          </a:sp3d>
        </p:spPr>
      </p:pic>
      <p:sp>
        <p:nvSpPr>
          <p:cNvPr id="138" name="Google Shape;138;p17"/>
          <p:cNvSpPr txBox="1"/>
          <p:nvPr/>
        </p:nvSpPr>
        <p:spPr>
          <a:xfrm>
            <a:off x="742950" y="3433762"/>
            <a:ext cx="2277784" cy="342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650" b="1" i="0" u="none" strike="noStrike" cap="none" dirty="0" err="1">
                <a:solidFill>
                  <a:srgbClr val="0F4C5C"/>
                </a:solidFill>
                <a:latin typeface="Hind Siliguri"/>
                <a:ea typeface="Hind Siliguri"/>
                <a:cs typeface="Hind Siliguri"/>
                <a:sym typeface="Hind Siliguri"/>
              </a:rPr>
              <a:t>গাঁজন</a:t>
            </a:r>
            <a:r>
              <a:rPr lang="en-US" sz="1650" b="1" i="0" u="none" strike="noStrike" cap="none" dirty="0">
                <a:solidFill>
                  <a:srgbClr val="0F4C5C"/>
                </a:solidFill>
                <a:latin typeface="Hind Siliguri"/>
                <a:ea typeface="Hind Siliguri"/>
                <a:cs typeface="Hind Siliguri"/>
                <a:sym typeface="Hind Siliguri"/>
              </a:rPr>
              <a:t> (Fermentation)</a:t>
            </a:r>
            <a:endParaRPr dirty="0"/>
          </a:p>
        </p:txBody>
      </p:sp>
      <p:sp>
        <p:nvSpPr>
          <p:cNvPr id="139" name="Google Shape;139;p17"/>
          <p:cNvSpPr txBox="1"/>
          <p:nvPr/>
        </p:nvSpPr>
        <p:spPr>
          <a:xfrm>
            <a:off x="742950" y="3871912"/>
            <a:ext cx="2169318" cy="1028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350" b="0" i="0" u="none" strike="noStrike" cap="none">
                <a:solidFill>
                  <a:srgbClr val="334155"/>
                </a:solidFill>
                <a:latin typeface="Hind Siliguri"/>
                <a:ea typeface="Hind Siliguri"/>
                <a:cs typeface="Hind Siliguri"/>
                <a:sym typeface="Hind Siliguri"/>
              </a:rPr>
              <a:t>এনজাইম, অ্যালকোহল, অ্যান্টিবায়োটিক, জৈব এসিড, ভিটামিন ইত্যাদি উৎপাদনে অণুজীবের ব্যবহার।</a:t>
            </a:r>
            <a:endParaRPr/>
          </a:p>
        </p:txBody>
      </p:sp>
      <p:sp>
        <p:nvSpPr>
          <p:cNvPr id="140" name="Google Shape;140;p17"/>
          <p:cNvSpPr txBox="1"/>
          <p:nvPr/>
        </p:nvSpPr>
        <p:spPr>
          <a:xfrm>
            <a:off x="3588543" y="3433762"/>
            <a:ext cx="2277784" cy="685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650" b="1" i="0" u="none" strike="noStrike" cap="none">
                <a:solidFill>
                  <a:srgbClr val="0F4C5C"/>
                </a:solidFill>
                <a:latin typeface="Hind Siliguri"/>
                <a:ea typeface="Hind Siliguri"/>
                <a:cs typeface="Hind Siliguri"/>
                <a:sym typeface="Hind Siliguri"/>
              </a:rPr>
              <a:t>টিস্যু কালচার (Tissue Culture)</a:t>
            </a:r>
            <a:endParaRPr/>
          </a:p>
        </p:txBody>
      </p:sp>
      <p:sp>
        <p:nvSpPr>
          <p:cNvPr id="141" name="Google Shape;141;p17"/>
          <p:cNvSpPr txBox="1"/>
          <p:nvPr/>
        </p:nvSpPr>
        <p:spPr>
          <a:xfrm>
            <a:off x="3588542" y="4214812"/>
            <a:ext cx="2388393" cy="93487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350" b="0" i="0" u="none" strike="noStrike" cap="none" dirty="0" err="1">
                <a:solidFill>
                  <a:srgbClr val="334155"/>
                </a:solidFill>
                <a:latin typeface="Hind Siliguri"/>
                <a:ea typeface="Hind Siliguri"/>
                <a:cs typeface="Hind Siliguri"/>
                <a:sym typeface="Hind Siliguri"/>
              </a:rPr>
              <a:t>মনোক্লোনাল</a:t>
            </a:r>
            <a:r>
              <a:rPr lang="en-US" sz="1350" b="0" i="0" u="none" strike="noStrike" cap="none" dirty="0">
                <a:solidFill>
                  <a:srgbClr val="334155"/>
                </a:solidFill>
                <a:latin typeface="Hind Siliguri"/>
                <a:ea typeface="Hind Siliguri"/>
                <a:cs typeface="Hind Siliguri"/>
                <a:sym typeface="Hind Siliguri"/>
              </a:rPr>
              <a:t> </a:t>
            </a:r>
            <a:r>
              <a:rPr lang="en-US" sz="1350" b="0" i="0" u="none" strike="noStrike" cap="none" dirty="0" err="1">
                <a:solidFill>
                  <a:srgbClr val="334155"/>
                </a:solidFill>
                <a:latin typeface="Hind Siliguri"/>
                <a:ea typeface="Hind Siliguri"/>
                <a:cs typeface="Hind Siliguri"/>
                <a:sym typeface="Hind Siliguri"/>
              </a:rPr>
              <a:t>অ্যান্টিবডি</a:t>
            </a:r>
            <a:r>
              <a:rPr lang="en-US" sz="1350" b="0" i="0" u="none" strike="noStrike" cap="none" dirty="0">
                <a:solidFill>
                  <a:srgbClr val="334155"/>
                </a:solidFill>
                <a:latin typeface="Hind Siliguri"/>
                <a:ea typeface="Hind Siliguri"/>
                <a:cs typeface="Hind Siliguri"/>
                <a:sym typeface="Hind Siliguri"/>
              </a:rPr>
              <a:t>, </a:t>
            </a:r>
            <a:r>
              <a:rPr lang="en-US" sz="1350" b="0" i="0" u="none" strike="noStrike" cap="none" dirty="0" err="1">
                <a:solidFill>
                  <a:srgbClr val="334155"/>
                </a:solidFill>
                <a:latin typeface="Hind Siliguri"/>
                <a:ea typeface="Hind Siliguri"/>
                <a:cs typeface="Hind Siliguri"/>
                <a:sym typeface="Hind Siliguri"/>
              </a:rPr>
              <a:t>সোমাটিক</a:t>
            </a:r>
            <a:r>
              <a:rPr lang="en-US" sz="1350" b="0" i="0" u="none" strike="noStrike" cap="none" dirty="0">
                <a:solidFill>
                  <a:srgbClr val="334155"/>
                </a:solidFill>
                <a:latin typeface="Hind Siliguri"/>
                <a:ea typeface="Hind Siliguri"/>
                <a:cs typeface="Hind Siliguri"/>
                <a:sym typeface="Hind Siliguri"/>
              </a:rPr>
              <a:t> </a:t>
            </a:r>
            <a:r>
              <a:rPr lang="en-US" sz="1350" b="0" i="0" u="none" strike="noStrike" cap="none" dirty="0" err="1">
                <a:solidFill>
                  <a:srgbClr val="334155"/>
                </a:solidFill>
                <a:latin typeface="Hind Siliguri"/>
                <a:ea typeface="Hind Siliguri"/>
                <a:cs typeface="Hind Siliguri"/>
                <a:sym typeface="Hind Siliguri"/>
              </a:rPr>
              <a:t>ভ্রূণ</a:t>
            </a:r>
            <a:r>
              <a:rPr lang="en-US" sz="1350" b="0" i="0" u="none" strike="noStrike" cap="none" dirty="0">
                <a:solidFill>
                  <a:srgbClr val="334155"/>
                </a:solidFill>
                <a:latin typeface="Hind Siliguri"/>
                <a:ea typeface="Hind Siliguri"/>
                <a:cs typeface="Hind Siliguri"/>
                <a:sym typeface="Hind Siliguri"/>
              </a:rPr>
              <a:t>, </a:t>
            </a:r>
            <a:r>
              <a:rPr lang="en-US" sz="1350" b="0" i="0" u="none" strike="noStrike" cap="none" dirty="0" err="1">
                <a:solidFill>
                  <a:srgbClr val="334155"/>
                </a:solidFill>
                <a:latin typeface="Hind Siliguri"/>
                <a:ea typeface="Hind Siliguri"/>
                <a:cs typeface="Hind Siliguri"/>
                <a:sym typeface="Hind Siliguri"/>
              </a:rPr>
              <a:t>সাইব্রিড</a:t>
            </a:r>
            <a:r>
              <a:rPr lang="en-US" sz="1350" b="0" i="0" u="none" strike="noStrike" cap="none" dirty="0">
                <a:solidFill>
                  <a:srgbClr val="334155"/>
                </a:solidFill>
                <a:latin typeface="Hind Siliguri"/>
                <a:ea typeface="Hind Siliguri"/>
                <a:cs typeface="Hind Siliguri"/>
                <a:sym typeface="Hind Siliguri"/>
              </a:rPr>
              <a:t> ও </a:t>
            </a:r>
            <a:r>
              <a:rPr lang="en-US" sz="1350" b="0" i="0" u="none" strike="noStrike" cap="none" dirty="0" err="1">
                <a:solidFill>
                  <a:srgbClr val="334155"/>
                </a:solidFill>
                <a:latin typeface="Hind Siliguri"/>
                <a:ea typeface="Hind Siliguri"/>
                <a:cs typeface="Hind Siliguri"/>
                <a:sym typeface="Hind Siliguri"/>
              </a:rPr>
              <a:t>জীবাণুমুক্ত</a:t>
            </a:r>
            <a:r>
              <a:rPr lang="en-US" sz="1350" b="0" i="0" u="none" strike="noStrike" cap="none" dirty="0">
                <a:solidFill>
                  <a:srgbClr val="334155"/>
                </a:solidFill>
                <a:latin typeface="Hind Siliguri"/>
                <a:ea typeface="Hind Siliguri"/>
                <a:cs typeface="Hind Siliguri"/>
                <a:sym typeface="Hind Siliguri"/>
              </a:rPr>
              <a:t> </a:t>
            </a:r>
            <a:r>
              <a:rPr lang="en-US" sz="1350" b="0" i="0" u="none" strike="noStrike" cap="none" dirty="0" err="1">
                <a:solidFill>
                  <a:srgbClr val="334155"/>
                </a:solidFill>
                <a:latin typeface="Hind Siliguri"/>
                <a:ea typeface="Hind Siliguri"/>
                <a:cs typeface="Hind Siliguri"/>
                <a:sym typeface="Hind Siliguri"/>
              </a:rPr>
              <a:t>দ্রুত</a:t>
            </a:r>
            <a:r>
              <a:rPr lang="en-US" sz="1350" b="0" i="0" u="none" strike="noStrike" cap="none" dirty="0">
                <a:solidFill>
                  <a:srgbClr val="334155"/>
                </a:solidFill>
                <a:latin typeface="Hind Siliguri"/>
                <a:ea typeface="Hind Siliguri"/>
                <a:cs typeface="Hind Siliguri"/>
                <a:sym typeface="Hind Siliguri"/>
              </a:rPr>
              <a:t> </a:t>
            </a:r>
            <a:r>
              <a:rPr lang="en-US" sz="1350" b="0" i="0" u="none" strike="noStrike" cap="none" dirty="0" err="1">
                <a:solidFill>
                  <a:srgbClr val="334155"/>
                </a:solidFill>
                <a:latin typeface="Hind Siliguri"/>
                <a:ea typeface="Hind Siliguri"/>
                <a:cs typeface="Hind Siliguri"/>
                <a:sym typeface="Hind Siliguri"/>
              </a:rPr>
              <a:t>বংশবৃদ্ধি</a:t>
            </a:r>
            <a:r>
              <a:rPr lang="en-US" sz="1350" b="0" i="0" u="none" strike="noStrike" cap="none" dirty="0">
                <a:solidFill>
                  <a:srgbClr val="334155"/>
                </a:solidFill>
                <a:latin typeface="Hind Siliguri"/>
                <a:ea typeface="Hind Siliguri"/>
                <a:cs typeface="Hind Siliguri"/>
                <a:sym typeface="Hind Siliguri"/>
              </a:rPr>
              <a:t>।</a:t>
            </a:r>
            <a:endParaRPr dirty="0"/>
          </a:p>
        </p:txBody>
      </p:sp>
      <p:sp>
        <p:nvSpPr>
          <p:cNvPr id="142" name="Google Shape;142;p17"/>
          <p:cNvSpPr txBox="1"/>
          <p:nvPr/>
        </p:nvSpPr>
        <p:spPr>
          <a:xfrm>
            <a:off x="6434137" y="3433762"/>
            <a:ext cx="2277784" cy="342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650" b="1" i="0" u="none" strike="noStrike" cap="none">
                <a:solidFill>
                  <a:srgbClr val="0F4C5C"/>
                </a:solidFill>
                <a:latin typeface="Hind Siliguri"/>
                <a:ea typeface="Hind Siliguri"/>
                <a:cs typeface="Hind Siliguri"/>
                <a:sym typeface="Hind Siliguri"/>
              </a:rPr>
              <a:t>জৈব জ্বালানি (Biofuel)</a:t>
            </a:r>
            <a:endParaRPr/>
          </a:p>
        </p:txBody>
      </p:sp>
      <p:sp>
        <p:nvSpPr>
          <p:cNvPr id="143" name="Google Shape;143;p17"/>
          <p:cNvSpPr txBox="1"/>
          <p:nvPr/>
        </p:nvSpPr>
        <p:spPr>
          <a:xfrm>
            <a:off x="6434137" y="3871912"/>
            <a:ext cx="2169318" cy="7715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350" b="0" i="0" u="none" strike="noStrike" cap="none" dirty="0" err="1">
                <a:solidFill>
                  <a:srgbClr val="334155"/>
                </a:solidFill>
                <a:latin typeface="Hind Siliguri"/>
                <a:ea typeface="Hind Siliguri"/>
                <a:cs typeface="Hind Siliguri"/>
                <a:sym typeface="Hind Siliguri"/>
              </a:rPr>
              <a:t>বায়োগ্যাস</a:t>
            </a:r>
            <a:r>
              <a:rPr lang="en-US" sz="1350" b="0" i="0" u="none" strike="noStrike" cap="none" dirty="0">
                <a:solidFill>
                  <a:srgbClr val="334155"/>
                </a:solidFill>
                <a:latin typeface="Hind Siliguri"/>
                <a:ea typeface="Hind Siliguri"/>
                <a:cs typeface="Hind Siliguri"/>
                <a:sym typeface="Hind Siliguri"/>
              </a:rPr>
              <a:t>, </a:t>
            </a:r>
            <a:r>
              <a:rPr lang="en-US" sz="1350" b="0" i="0" u="none" strike="noStrike" cap="none" dirty="0" err="1">
                <a:solidFill>
                  <a:srgbClr val="334155"/>
                </a:solidFill>
                <a:latin typeface="Hind Siliguri"/>
                <a:ea typeface="Hind Siliguri"/>
                <a:cs typeface="Hind Siliguri"/>
                <a:sym typeface="Hind Siliguri"/>
              </a:rPr>
              <a:t>হাইড্রোজেন</a:t>
            </a:r>
            <a:r>
              <a:rPr lang="en-US" sz="1350" b="0" i="0" u="none" strike="noStrike" cap="none" dirty="0">
                <a:solidFill>
                  <a:srgbClr val="334155"/>
                </a:solidFill>
                <a:latin typeface="Hind Siliguri"/>
                <a:ea typeface="Hind Siliguri"/>
                <a:cs typeface="Hind Siliguri"/>
                <a:sym typeface="Hind Siliguri"/>
              </a:rPr>
              <a:t>, </a:t>
            </a:r>
            <a:r>
              <a:rPr lang="en-US" sz="1350" b="0" i="0" u="none" strike="noStrike" cap="none" dirty="0" err="1">
                <a:solidFill>
                  <a:srgbClr val="334155"/>
                </a:solidFill>
                <a:latin typeface="Hind Siliguri"/>
                <a:ea typeface="Hind Siliguri"/>
                <a:cs typeface="Hind Siliguri"/>
                <a:sym typeface="Hind Siliguri"/>
              </a:rPr>
              <a:t>বায়োইথানল</a:t>
            </a:r>
            <a:r>
              <a:rPr lang="en-US" sz="1350" b="0" i="0" u="none" strike="noStrike" cap="none" dirty="0">
                <a:solidFill>
                  <a:srgbClr val="334155"/>
                </a:solidFill>
                <a:latin typeface="Hind Siliguri"/>
                <a:ea typeface="Hind Siliguri"/>
                <a:cs typeface="Hind Siliguri"/>
                <a:sym typeface="Hind Siliguri"/>
              </a:rPr>
              <a:t>, </a:t>
            </a:r>
            <a:r>
              <a:rPr lang="en-US" sz="1350" b="0" i="0" u="none" strike="noStrike" cap="none" dirty="0" err="1">
                <a:solidFill>
                  <a:srgbClr val="334155"/>
                </a:solidFill>
                <a:latin typeface="Hind Siliguri"/>
                <a:ea typeface="Hind Siliguri"/>
                <a:cs typeface="Hind Siliguri"/>
                <a:sym typeface="Hind Siliguri"/>
              </a:rPr>
              <a:t>বায়োবিউটানল</a:t>
            </a:r>
            <a:r>
              <a:rPr lang="en-US" sz="1350" b="0" i="0" u="none" strike="noStrike" cap="none" dirty="0">
                <a:solidFill>
                  <a:srgbClr val="334155"/>
                </a:solidFill>
                <a:latin typeface="Hind Siliguri"/>
                <a:ea typeface="Hind Siliguri"/>
                <a:cs typeface="Hind Siliguri"/>
                <a:sym typeface="Hind Siliguri"/>
              </a:rPr>
              <a:t> ও </a:t>
            </a:r>
            <a:r>
              <a:rPr lang="en-US" sz="1350" b="0" i="0" u="none" strike="noStrike" cap="none" dirty="0" err="1">
                <a:solidFill>
                  <a:srgbClr val="334155"/>
                </a:solidFill>
                <a:latin typeface="Hind Siliguri"/>
                <a:ea typeface="Hind Siliguri"/>
                <a:cs typeface="Hind Siliguri"/>
                <a:sym typeface="Hind Siliguri"/>
              </a:rPr>
              <a:t>বায়োডিজেল</a:t>
            </a:r>
            <a:r>
              <a:rPr lang="en-US" sz="1350" b="0" i="0" u="none" strike="noStrike" cap="none" dirty="0">
                <a:solidFill>
                  <a:srgbClr val="334155"/>
                </a:solidFill>
                <a:latin typeface="Hind Siliguri"/>
                <a:ea typeface="Hind Siliguri"/>
                <a:cs typeface="Hind Siliguri"/>
                <a:sym typeface="Hind Siliguri"/>
              </a:rPr>
              <a:t> </a:t>
            </a:r>
            <a:r>
              <a:rPr lang="en-US" sz="1350" b="0" i="0" u="none" strike="noStrike" cap="none" dirty="0" err="1">
                <a:solidFill>
                  <a:srgbClr val="334155"/>
                </a:solidFill>
                <a:latin typeface="Hind Siliguri"/>
                <a:ea typeface="Hind Siliguri"/>
                <a:cs typeface="Hind Siliguri"/>
                <a:sym typeface="Hind Siliguri"/>
              </a:rPr>
              <a:t>উৎপাদন</a:t>
            </a:r>
            <a:r>
              <a:rPr lang="en-US" sz="1350" b="0" i="0" u="none" strike="noStrike" cap="none" dirty="0">
                <a:solidFill>
                  <a:srgbClr val="334155"/>
                </a:solidFill>
                <a:latin typeface="Hind Siliguri"/>
                <a:ea typeface="Hind Siliguri"/>
                <a:cs typeface="Hind Siliguri"/>
                <a:sym typeface="Hind Siliguri"/>
              </a:rPr>
              <a:t>।</a:t>
            </a:r>
            <a:endParaRPr dirty="0"/>
          </a:p>
        </p:txBody>
      </p:sp>
      <p:sp>
        <p:nvSpPr>
          <p:cNvPr id="144" name="Google Shape;144;p17"/>
          <p:cNvSpPr txBox="1"/>
          <p:nvPr/>
        </p:nvSpPr>
        <p:spPr>
          <a:xfrm>
            <a:off x="9279731" y="3433762"/>
            <a:ext cx="2277784" cy="342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650" b="1" i="0" u="none" strike="noStrike" cap="none">
                <a:solidFill>
                  <a:srgbClr val="0F4C5C"/>
                </a:solidFill>
                <a:latin typeface="Hind Siliguri"/>
                <a:ea typeface="Hind Siliguri"/>
                <a:cs typeface="Hind Siliguri"/>
                <a:sym typeface="Hind Siliguri"/>
              </a:rPr>
              <a:t>নাইট্রোজেন সংবন্ধন</a:t>
            </a:r>
            <a:endParaRPr/>
          </a:p>
        </p:txBody>
      </p:sp>
      <p:sp>
        <p:nvSpPr>
          <p:cNvPr id="145" name="Google Shape;145;p17"/>
          <p:cNvSpPr txBox="1"/>
          <p:nvPr/>
        </p:nvSpPr>
        <p:spPr>
          <a:xfrm>
            <a:off x="9279731" y="3871912"/>
            <a:ext cx="2169318" cy="7715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350" b="0" i="0" u="none" strike="noStrike" cap="none">
                <a:solidFill>
                  <a:srgbClr val="334155"/>
                </a:solidFill>
                <a:latin typeface="Hind Siliguri"/>
                <a:ea typeface="Hind Siliguri"/>
                <a:cs typeface="Hind Siliguri"/>
                <a:sym typeface="Hind Siliguri"/>
              </a:rPr>
              <a:t>জৈবসার ও বায়োফার্টিলাইজার (Azotobacter, Clostridium, Anabaena, Nostoc) এর প্রয়োগ।</a:t>
            </a:r>
            <a:endParaRPr/>
          </a:p>
        </p:txBody>
      </p:sp>
      <p:pic>
        <p:nvPicPr>
          <p:cNvPr id="146" name="Google Shape;146;p17" descr="image.png"/>
          <p:cNvPicPr preferRelativeResize="0"/>
          <p:nvPr/>
        </p:nvPicPr>
        <p:blipFill rotWithShape="1">
          <a:blip r:embed="rId7">
            <a:alphaModFix/>
          </a:blip>
          <a:srcRect/>
          <a:stretch/>
        </p:blipFill>
        <p:spPr>
          <a:xfrm>
            <a:off x="742950" y="2824162"/>
            <a:ext cx="342900" cy="3429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47" name="Google Shape;147;p17" descr="image.png"/>
          <p:cNvPicPr preferRelativeResize="0"/>
          <p:nvPr/>
        </p:nvPicPr>
        <p:blipFill rotWithShape="1">
          <a:blip r:embed="rId8">
            <a:alphaModFix/>
          </a:blip>
          <a:srcRect/>
          <a:stretch/>
        </p:blipFill>
        <p:spPr>
          <a:xfrm>
            <a:off x="3588543" y="2824162"/>
            <a:ext cx="342900" cy="3429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48" name="Google Shape;148;p17" descr="image.png"/>
          <p:cNvPicPr preferRelativeResize="0"/>
          <p:nvPr/>
        </p:nvPicPr>
        <p:blipFill rotWithShape="1">
          <a:blip r:embed="rId9">
            <a:alphaModFix/>
          </a:blip>
          <a:srcRect/>
          <a:stretch/>
        </p:blipFill>
        <p:spPr>
          <a:xfrm>
            <a:off x="6434137" y="2824162"/>
            <a:ext cx="342900" cy="3429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49" name="Google Shape;149;p17" descr="image.png"/>
          <p:cNvPicPr preferRelativeResize="0"/>
          <p:nvPr/>
        </p:nvPicPr>
        <p:blipFill rotWithShape="1">
          <a:blip r:embed="rId10">
            <a:alphaModFix/>
          </a:blip>
          <a:srcRect/>
          <a:stretch/>
        </p:blipFill>
        <p:spPr>
          <a:xfrm>
            <a:off x="9279731" y="2824162"/>
            <a:ext cx="342900" cy="342900"/>
          </a:xfrm>
          <a:prstGeom prst="rect">
            <a:avLst/>
          </a:prstGeom>
          <a:noFill/>
          <a:ln>
            <a:noFill/>
          </a:ln>
        </p:spPr>
      </p:pic>
      <p:sp>
        <p:nvSpPr>
          <p:cNvPr id="150" name="Google Shape;150;p17"/>
          <p:cNvSpPr txBox="1"/>
          <p:nvPr/>
        </p:nvSpPr>
        <p:spPr>
          <a:xfrm>
            <a:off x="523875" y="428625"/>
            <a:ext cx="11668125" cy="552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550" b="1" i="0" u="none" strike="noStrike" cap="none">
                <a:solidFill>
                  <a:srgbClr val="0F4C5C"/>
                </a:solidFill>
                <a:latin typeface="Hind Siliguri"/>
                <a:ea typeface="Hind Siliguri"/>
                <a:cs typeface="Hind Siliguri"/>
                <a:sym typeface="Hind Siliguri"/>
              </a:rPr>
              <a:t>জীবপ্রযুক্তির বিস্তৃত পরিধি (Scope - Part 1)</a:t>
            </a:r>
            <a:endParaRPr/>
          </a:p>
        </p:txBody>
      </p:sp>
      <p:sp>
        <p:nvSpPr>
          <p:cNvPr id="151" name="Google Shape;151;p17"/>
          <p:cNvSpPr/>
          <p:nvPr/>
        </p:nvSpPr>
        <p:spPr>
          <a:xfrm>
            <a:off x="523875" y="1028700"/>
            <a:ext cx="11144250" cy="28575"/>
          </a:xfrm>
          <a:prstGeom prst="rect">
            <a:avLst/>
          </a:prstGeom>
          <a:solidFill>
            <a:srgbClr val="0D9488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5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7" name="Google Shape;157;p18" descr="image.png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523875" y="2519362"/>
            <a:ext cx="2607468" cy="2686050"/>
          </a:xfrm>
          <a:prstGeom prst="rect">
            <a:avLst/>
          </a:prstGeom>
          <a:noFill/>
          <a:ln>
            <a:noFill/>
          </a:ln>
          <a:effectLst>
            <a:outerShdw blurRad="149987" dist="250190" dir="8460000" algn="ctr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/>
          </a:sp3d>
        </p:spPr>
      </p:pic>
      <p:pic>
        <p:nvPicPr>
          <p:cNvPr id="158" name="Google Shape;158;p18" descr="image.png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3369468" y="2519362"/>
            <a:ext cx="2607468" cy="2686050"/>
          </a:xfrm>
          <a:prstGeom prst="rect">
            <a:avLst/>
          </a:prstGeom>
          <a:noFill/>
          <a:ln>
            <a:noFill/>
          </a:ln>
          <a:effectLst>
            <a:outerShdw blurRad="149987" dist="250190" dir="8460000" algn="ctr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/>
          </a:sp3d>
        </p:spPr>
      </p:pic>
      <p:pic>
        <p:nvPicPr>
          <p:cNvPr id="159" name="Google Shape;159;p18" descr="image.png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6215062" y="2519362"/>
            <a:ext cx="2607468" cy="2686050"/>
          </a:xfrm>
          <a:prstGeom prst="rect">
            <a:avLst/>
          </a:prstGeom>
          <a:noFill/>
          <a:ln>
            <a:noFill/>
          </a:ln>
          <a:effectLst>
            <a:outerShdw blurRad="149987" dist="250190" dir="8460000" algn="ctr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/>
          </a:sp3d>
        </p:spPr>
      </p:pic>
      <p:pic>
        <p:nvPicPr>
          <p:cNvPr id="160" name="Google Shape;160;p18" descr="image.png"/>
          <p:cNvPicPr preferRelativeResize="0"/>
          <p:nvPr/>
        </p:nvPicPr>
        <p:blipFill rotWithShape="1">
          <a:blip r:embed="rId6">
            <a:alphaModFix/>
          </a:blip>
          <a:srcRect/>
          <a:stretch/>
        </p:blipFill>
        <p:spPr>
          <a:xfrm>
            <a:off x="9060656" y="2519362"/>
            <a:ext cx="2607468" cy="2686050"/>
          </a:xfrm>
          <a:prstGeom prst="rect">
            <a:avLst/>
          </a:prstGeom>
          <a:noFill/>
          <a:ln>
            <a:noFill/>
          </a:ln>
          <a:effectLst>
            <a:outerShdw blurRad="149987" dist="250190" dir="8460000" algn="ctr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/>
          </a:sp3d>
        </p:spPr>
      </p:pic>
      <p:sp>
        <p:nvSpPr>
          <p:cNvPr id="161" name="Google Shape;161;p18"/>
          <p:cNvSpPr txBox="1"/>
          <p:nvPr/>
        </p:nvSpPr>
        <p:spPr>
          <a:xfrm>
            <a:off x="742950" y="3433762"/>
            <a:ext cx="2277784" cy="342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650" b="1" i="0" u="none" strike="noStrike" cap="none">
                <a:solidFill>
                  <a:srgbClr val="0F4C5C"/>
                </a:solidFill>
                <a:latin typeface="Hind Siliguri"/>
                <a:ea typeface="Hind Siliguri"/>
                <a:cs typeface="Hind Siliguri"/>
                <a:sym typeface="Hind Siliguri"/>
              </a:rPr>
              <a:t>রিকম্বিন্যান্ট DNA</a:t>
            </a:r>
            <a:endParaRPr/>
          </a:p>
        </p:txBody>
      </p:sp>
      <p:sp>
        <p:nvSpPr>
          <p:cNvPr id="162" name="Google Shape;162;p18"/>
          <p:cNvSpPr txBox="1"/>
          <p:nvPr/>
        </p:nvSpPr>
        <p:spPr>
          <a:xfrm>
            <a:off x="742950" y="3871912"/>
            <a:ext cx="2169318" cy="7715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350" b="0" i="0" u="none" strike="noStrike" cap="none">
                <a:solidFill>
                  <a:srgbClr val="334155"/>
                </a:solidFill>
                <a:latin typeface="Hind Siliguri"/>
                <a:ea typeface="Hind Siliguri"/>
                <a:cs typeface="Hind Siliguri"/>
                <a:sym typeface="Hind Siliguri"/>
              </a:rPr>
              <a:t>ভ্যাকসিন, হরমোন, ট্রান্সজেনিক উদ্ভিদ/প্রাণী, ও রোগ প্রতিরোধী জাত উদ্ভাবন।</a:t>
            </a:r>
            <a:endParaRPr/>
          </a:p>
        </p:txBody>
      </p:sp>
      <p:sp>
        <p:nvSpPr>
          <p:cNvPr id="163" name="Google Shape;163;p18"/>
          <p:cNvSpPr txBox="1"/>
          <p:nvPr/>
        </p:nvSpPr>
        <p:spPr>
          <a:xfrm>
            <a:off x="3588543" y="3433762"/>
            <a:ext cx="2277784" cy="342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650" b="1" i="0" u="none" strike="noStrike" cap="none">
                <a:solidFill>
                  <a:srgbClr val="0F4C5C"/>
                </a:solidFill>
                <a:latin typeface="Hind Siliguri"/>
                <a:ea typeface="Hind Siliguri"/>
                <a:cs typeface="Hind Siliguri"/>
                <a:sym typeface="Hind Siliguri"/>
              </a:rPr>
              <a:t>বায়োইনফরমেটিক্স</a:t>
            </a:r>
            <a:endParaRPr/>
          </a:p>
        </p:txBody>
      </p:sp>
      <p:sp>
        <p:nvSpPr>
          <p:cNvPr id="164" name="Google Shape;164;p18"/>
          <p:cNvSpPr txBox="1"/>
          <p:nvPr/>
        </p:nvSpPr>
        <p:spPr>
          <a:xfrm>
            <a:off x="3588543" y="3871912"/>
            <a:ext cx="2169318" cy="7715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350" b="0" i="0" u="none" strike="noStrike" cap="none">
                <a:solidFill>
                  <a:srgbClr val="334155"/>
                </a:solidFill>
                <a:latin typeface="Hind Siliguri"/>
                <a:ea typeface="Hind Siliguri"/>
                <a:cs typeface="Hind Siliguri"/>
                <a:sym typeface="Hind Siliguri"/>
              </a:rPr>
              <a:t>জিনোম প্রজেক্ট, জিন ব্যাংক, বায়োচিপ, জিনোমিক ও প্রোটিন ডাটাবেজ পর্যবেক্ষণ।</a:t>
            </a:r>
            <a:endParaRPr/>
          </a:p>
        </p:txBody>
      </p:sp>
      <p:sp>
        <p:nvSpPr>
          <p:cNvPr id="165" name="Google Shape;165;p18"/>
          <p:cNvSpPr txBox="1"/>
          <p:nvPr/>
        </p:nvSpPr>
        <p:spPr>
          <a:xfrm>
            <a:off x="6434137" y="3433762"/>
            <a:ext cx="2277784" cy="685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650" b="1" i="0" u="none" strike="noStrike" cap="none">
                <a:solidFill>
                  <a:srgbClr val="0F4C5C"/>
                </a:solidFill>
                <a:latin typeface="Hind Siliguri"/>
                <a:ea typeface="Hind Siliguri"/>
                <a:cs typeface="Hind Siliguri"/>
                <a:sym typeface="Hind Siliguri"/>
              </a:rPr>
              <a:t>বায়োমেডিকেল ইঞ্জিনিয়ারিং</a:t>
            </a:r>
            <a:endParaRPr/>
          </a:p>
        </p:txBody>
      </p:sp>
      <p:sp>
        <p:nvSpPr>
          <p:cNvPr id="166" name="Google Shape;166;p18"/>
          <p:cNvSpPr txBox="1"/>
          <p:nvPr/>
        </p:nvSpPr>
        <p:spPr>
          <a:xfrm>
            <a:off x="6542603" y="3857624"/>
            <a:ext cx="2169318" cy="7715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350" b="0" i="0" u="none" strike="noStrike" cap="none" dirty="0">
                <a:solidFill>
                  <a:srgbClr val="334155"/>
                </a:solidFill>
                <a:latin typeface="Hind Siliguri"/>
                <a:ea typeface="Hind Siliguri"/>
                <a:cs typeface="Hind Siliguri"/>
                <a:sym typeface="Hind Siliguri"/>
              </a:rPr>
              <a:t>ECG, MRI, EEG, ETT, </a:t>
            </a:r>
            <a:r>
              <a:rPr lang="en-US" sz="1350" b="0" i="0" u="none" strike="noStrike" cap="none" dirty="0" err="1">
                <a:solidFill>
                  <a:srgbClr val="334155"/>
                </a:solidFill>
                <a:latin typeface="Hind Siliguri"/>
                <a:ea typeface="Hind Siliguri"/>
                <a:cs typeface="Hind Siliguri"/>
                <a:sym typeface="Hind Siliguri"/>
              </a:rPr>
              <a:t>ডায়ালাইজার</a:t>
            </a:r>
            <a:r>
              <a:rPr lang="en-US" sz="1350" b="0" i="0" u="none" strike="noStrike" cap="none" dirty="0">
                <a:solidFill>
                  <a:srgbClr val="334155"/>
                </a:solidFill>
                <a:latin typeface="Hind Siliguri"/>
                <a:ea typeface="Hind Siliguri"/>
                <a:cs typeface="Hind Siliguri"/>
                <a:sym typeface="Hind Siliguri"/>
              </a:rPr>
              <a:t>, </a:t>
            </a:r>
            <a:r>
              <a:rPr lang="en-US" sz="1350" b="0" i="0" u="none" strike="noStrike" cap="none" dirty="0" err="1">
                <a:solidFill>
                  <a:srgbClr val="334155"/>
                </a:solidFill>
                <a:latin typeface="Hind Siliguri"/>
                <a:ea typeface="Hind Siliguri"/>
                <a:cs typeface="Hind Siliguri"/>
                <a:sym typeface="Hind Siliguri"/>
              </a:rPr>
              <a:t>পেসমেকার</a:t>
            </a:r>
            <a:r>
              <a:rPr lang="en-US" sz="1350" b="0" i="0" u="none" strike="noStrike" cap="none" dirty="0">
                <a:solidFill>
                  <a:srgbClr val="334155"/>
                </a:solidFill>
                <a:latin typeface="Hind Siliguri"/>
                <a:ea typeface="Hind Siliguri"/>
                <a:cs typeface="Hind Siliguri"/>
                <a:sym typeface="Hind Siliguri"/>
              </a:rPr>
              <a:t> ও </a:t>
            </a:r>
            <a:r>
              <a:rPr lang="en-US" sz="1350" b="0" i="0" u="none" strike="noStrike" cap="none" dirty="0" err="1">
                <a:solidFill>
                  <a:srgbClr val="334155"/>
                </a:solidFill>
                <a:latin typeface="Hind Siliguri"/>
                <a:ea typeface="Hind Siliguri"/>
                <a:cs typeface="Hind Siliguri"/>
                <a:sym typeface="Hind Siliguri"/>
              </a:rPr>
              <a:t>ক্যাথিটার</a:t>
            </a:r>
            <a:r>
              <a:rPr lang="en-US" sz="1350" b="0" i="0" u="none" strike="noStrike" cap="none" dirty="0">
                <a:solidFill>
                  <a:srgbClr val="334155"/>
                </a:solidFill>
                <a:latin typeface="Hind Siliguri"/>
                <a:ea typeface="Hind Siliguri"/>
                <a:cs typeface="Hind Siliguri"/>
                <a:sym typeface="Hind Siliguri"/>
              </a:rPr>
              <a:t> </a:t>
            </a:r>
            <a:r>
              <a:rPr lang="en-US" sz="1350" b="0" i="0" u="none" strike="noStrike" cap="none" dirty="0" err="1">
                <a:solidFill>
                  <a:srgbClr val="334155"/>
                </a:solidFill>
                <a:latin typeface="Hind Siliguri"/>
                <a:ea typeface="Hind Siliguri"/>
                <a:cs typeface="Hind Siliguri"/>
                <a:sym typeface="Hind Siliguri"/>
              </a:rPr>
              <a:t>প্রযুক্তি</a:t>
            </a:r>
            <a:r>
              <a:rPr lang="en-US" sz="1350" b="0" i="0" u="none" strike="noStrike" cap="none" dirty="0">
                <a:solidFill>
                  <a:srgbClr val="334155"/>
                </a:solidFill>
                <a:latin typeface="Hind Siliguri"/>
                <a:ea typeface="Hind Siliguri"/>
                <a:cs typeface="Hind Siliguri"/>
                <a:sym typeface="Hind Siliguri"/>
              </a:rPr>
              <a:t>।</a:t>
            </a:r>
            <a:endParaRPr dirty="0"/>
          </a:p>
        </p:txBody>
      </p:sp>
      <p:sp>
        <p:nvSpPr>
          <p:cNvPr id="167" name="Google Shape;167;p18"/>
          <p:cNvSpPr txBox="1"/>
          <p:nvPr/>
        </p:nvSpPr>
        <p:spPr>
          <a:xfrm>
            <a:off x="9279731" y="3433762"/>
            <a:ext cx="2277784" cy="342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650" b="1" i="0" u="none" strike="noStrike" cap="none">
                <a:solidFill>
                  <a:srgbClr val="0F4C5C"/>
                </a:solidFill>
                <a:latin typeface="Hind Siliguri"/>
                <a:ea typeface="Hind Siliguri"/>
                <a:cs typeface="Hind Siliguri"/>
                <a:sym typeface="Hind Siliguri"/>
              </a:rPr>
              <a:t>বায়োইন্ডিকেটর</a:t>
            </a:r>
            <a:endParaRPr/>
          </a:p>
        </p:txBody>
      </p:sp>
      <p:sp>
        <p:nvSpPr>
          <p:cNvPr id="168" name="Google Shape;168;p18"/>
          <p:cNvSpPr txBox="1"/>
          <p:nvPr/>
        </p:nvSpPr>
        <p:spPr>
          <a:xfrm>
            <a:off x="9279731" y="3871912"/>
            <a:ext cx="2169318" cy="7715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350" b="0" i="0" u="none" strike="noStrike" cap="none">
                <a:solidFill>
                  <a:srgbClr val="334155"/>
                </a:solidFill>
                <a:latin typeface="Hind Siliguri"/>
                <a:ea typeface="Hind Siliguri"/>
                <a:cs typeface="Hind Siliguri"/>
                <a:sym typeface="Hind Siliguri"/>
              </a:rPr>
              <a:t>পরিবেশের দুষণ নির্ধারণে লাইকেন, ব্যাকটেরিয়া, ছত্রাক ও অণুজীবের ব্যবহার।</a:t>
            </a:r>
            <a:endParaRPr/>
          </a:p>
        </p:txBody>
      </p:sp>
      <p:pic>
        <p:nvPicPr>
          <p:cNvPr id="169" name="Google Shape;169;p18" descr="image.png"/>
          <p:cNvPicPr preferRelativeResize="0"/>
          <p:nvPr/>
        </p:nvPicPr>
        <p:blipFill rotWithShape="1">
          <a:blip r:embed="rId7">
            <a:alphaModFix/>
          </a:blip>
          <a:srcRect/>
          <a:stretch/>
        </p:blipFill>
        <p:spPr>
          <a:xfrm>
            <a:off x="742950" y="2824162"/>
            <a:ext cx="342900" cy="3429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70" name="Google Shape;170;p18" descr="image.png"/>
          <p:cNvPicPr preferRelativeResize="0"/>
          <p:nvPr/>
        </p:nvPicPr>
        <p:blipFill rotWithShape="1">
          <a:blip r:embed="rId8">
            <a:alphaModFix/>
          </a:blip>
          <a:srcRect/>
          <a:stretch/>
        </p:blipFill>
        <p:spPr>
          <a:xfrm>
            <a:off x="3588543" y="2824162"/>
            <a:ext cx="428625" cy="3429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71" name="Google Shape;171;p18" descr="image.png"/>
          <p:cNvPicPr preferRelativeResize="0"/>
          <p:nvPr/>
        </p:nvPicPr>
        <p:blipFill rotWithShape="1">
          <a:blip r:embed="rId9">
            <a:alphaModFix/>
          </a:blip>
          <a:srcRect/>
          <a:stretch/>
        </p:blipFill>
        <p:spPr>
          <a:xfrm>
            <a:off x="6434137" y="2824162"/>
            <a:ext cx="342900" cy="3429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72" name="Google Shape;172;p18" descr="image.png"/>
          <p:cNvPicPr preferRelativeResize="0"/>
          <p:nvPr/>
        </p:nvPicPr>
        <p:blipFill rotWithShape="1">
          <a:blip r:embed="rId10">
            <a:alphaModFix/>
          </a:blip>
          <a:srcRect/>
          <a:stretch/>
        </p:blipFill>
        <p:spPr>
          <a:xfrm>
            <a:off x="9279731" y="2824162"/>
            <a:ext cx="342900" cy="342900"/>
          </a:xfrm>
          <a:prstGeom prst="rect">
            <a:avLst/>
          </a:prstGeom>
          <a:noFill/>
          <a:ln>
            <a:noFill/>
          </a:ln>
        </p:spPr>
      </p:pic>
      <p:sp>
        <p:nvSpPr>
          <p:cNvPr id="173" name="Google Shape;173;p18"/>
          <p:cNvSpPr txBox="1"/>
          <p:nvPr/>
        </p:nvSpPr>
        <p:spPr>
          <a:xfrm>
            <a:off x="523875" y="428625"/>
            <a:ext cx="11668125" cy="552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550" b="1" i="0" u="none" strike="noStrike" cap="none">
                <a:solidFill>
                  <a:srgbClr val="0F4C5C"/>
                </a:solidFill>
                <a:latin typeface="Hind Siliguri"/>
                <a:ea typeface="Hind Siliguri"/>
                <a:cs typeface="Hind Siliguri"/>
                <a:sym typeface="Hind Siliguri"/>
              </a:rPr>
              <a:t>জীবপ্রযুক্তির বিস্তৃত পরিধি (Scope - Part 2)</a:t>
            </a:r>
            <a:endParaRPr/>
          </a:p>
        </p:txBody>
      </p:sp>
      <p:sp>
        <p:nvSpPr>
          <p:cNvPr id="174" name="Google Shape;174;p18"/>
          <p:cNvSpPr/>
          <p:nvPr/>
        </p:nvSpPr>
        <p:spPr>
          <a:xfrm>
            <a:off x="523875" y="1028700"/>
            <a:ext cx="11144250" cy="28575"/>
          </a:xfrm>
          <a:prstGeom prst="rect">
            <a:avLst/>
          </a:prstGeom>
          <a:solidFill>
            <a:srgbClr val="0D9488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0" name="Google Shape;180;p19"/>
          <p:cNvSpPr txBox="1"/>
          <p:nvPr/>
        </p:nvSpPr>
        <p:spPr>
          <a:xfrm>
            <a:off x="857250" y="2802731"/>
            <a:ext cx="10144125" cy="36933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lnSpc>
                <a:spcPct val="149964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600" b="1" i="0" u="none" strike="noStrike" cap="none">
                <a:solidFill>
                  <a:srgbClr val="0F4C5C"/>
                </a:solidFill>
                <a:latin typeface="Hind Siliguri"/>
                <a:ea typeface="Hind Siliguri"/>
                <a:cs typeface="Hind Siliguri"/>
                <a:sym typeface="Hind Siliguri"/>
              </a:rPr>
              <a:t>চিকিৎসা ক্ষেত্রে:</a:t>
            </a:r>
            <a:r>
              <a:rPr lang="en-US" sz="1600" b="0" i="0" u="none" strike="noStrike" cap="none">
                <a:solidFill>
                  <a:srgbClr val="334155"/>
                </a:solidFill>
                <a:latin typeface="Hind Siliguri"/>
                <a:ea typeface="Hind Siliguri"/>
                <a:cs typeface="Hind Siliguri"/>
                <a:sym typeface="Hind Siliguri"/>
              </a:rPr>
              <a:t> ইনসুলিন, ইন্টারফেরন, হরমোন, ক্যানসার থেরাপি, ও জিন থেরাপির মাধ্যমে বংশগত রোগ নিরাময়।</a:t>
            </a:r>
            <a:endParaRPr sz="1600"/>
          </a:p>
        </p:txBody>
      </p:sp>
      <p:sp>
        <p:nvSpPr>
          <p:cNvPr id="181" name="Google Shape;181;p19"/>
          <p:cNvSpPr txBox="1"/>
          <p:nvPr/>
        </p:nvSpPr>
        <p:spPr>
          <a:xfrm>
            <a:off x="857250" y="3226593"/>
            <a:ext cx="10144125" cy="36933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lnSpc>
                <a:spcPct val="149964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600" b="1" i="0" u="none" strike="noStrike" cap="none">
                <a:solidFill>
                  <a:srgbClr val="0F4C5C"/>
                </a:solidFill>
                <a:latin typeface="Hind Siliguri"/>
                <a:ea typeface="Hind Siliguri"/>
                <a:cs typeface="Hind Siliguri"/>
                <a:sym typeface="Hind Siliguri"/>
              </a:rPr>
              <a:t>কৃষি উন্নয়নে:</a:t>
            </a:r>
            <a:r>
              <a:rPr lang="en-US" sz="1600" b="0" i="0" u="none" strike="noStrike" cap="none">
                <a:solidFill>
                  <a:srgbClr val="334155"/>
                </a:solidFill>
                <a:latin typeface="Hind Siliguri"/>
                <a:ea typeface="Hind Siliguri"/>
                <a:cs typeface="Hind Siliguri"/>
                <a:sym typeface="Hind Siliguri"/>
              </a:rPr>
              <a:t> খরা, লবণাক্ততা ও কীটপ্রতিরোধী ট্রান্সজেনিক ফসল (যেমন Bt-Cotton) তৈরি।</a:t>
            </a:r>
            <a:endParaRPr sz="1600"/>
          </a:p>
        </p:txBody>
      </p:sp>
      <p:sp>
        <p:nvSpPr>
          <p:cNvPr id="182" name="Google Shape;182;p19"/>
          <p:cNvSpPr txBox="1"/>
          <p:nvPr/>
        </p:nvSpPr>
        <p:spPr>
          <a:xfrm>
            <a:off x="857250" y="3650456"/>
            <a:ext cx="10144125" cy="36933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lnSpc>
                <a:spcPct val="149964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600" b="1" i="0" u="none" strike="noStrike" cap="none">
                <a:solidFill>
                  <a:srgbClr val="0F4C5C"/>
                </a:solidFill>
                <a:latin typeface="Hind Siliguri"/>
                <a:ea typeface="Hind Siliguri"/>
                <a:cs typeface="Hind Siliguri"/>
                <a:sym typeface="Hind Siliguri"/>
              </a:rPr>
              <a:t>শিল্প ক্ষেত্রে:</a:t>
            </a:r>
            <a:r>
              <a:rPr lang="en-US" sz="1600" b="0" i="0" u="none" strike="noStrike" cap="none">
                <a:solidFill>
                  <a:srgbClr val="334155"/>
                </a:solidFill>
                <a:latin typeface="Hind Siliguri"/>
                <a:ea typeface="Hind Siliguri"/>
                <a:cs typeface="Hind Siliguri"/>
                <a:sym typeface="Hind Siliguri"/>
              </a:rPr>
              <a:t> পেনিসিলিন, স্ট্রেপ্টোমাইসিন অ্যান্টিবায়োটিক এবং শিল্পভিত্তিক এনজাইম উৎপাদন।</a:t>
            </a:r>
            <a:endParaRPr sz="1600"/>
          </a:p>
        </p:txBody>
      </p:sp>
      <p:sp>
        <p:nvSpPr>
          <p:cNvPr id="183" name="Google Shape;183;p19"/>
          <p:cNvSpPr txBox="1"/>
          <p:nvPr/>
        </p:nvSpPr>
        <p:spPr>
          <a:xfrm>
            <a:off x="857250" y="4074318"/>
            <a:ext cx="10144125" cy="36933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lnSpc>
                <a:spcPct val="149964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600" b="1" i="0" u="none" strike="noStrike" cap="none">
                <a:solidFill>
                  <a:srgbClr val="0F4C5C"/>
                </a:solidFill>
                <a:latin typeface="Hind Siliguri"/>
                <a:ea typeface="Hind Siliguri"/>
                <a:cs typeface="Hind Siliguri"/>
                <a:sym typeface="Hind Siliguri"/>
              </a:rPr>
              <a:t>পরিবেশ রক্ষায়:</a:t>
            </a:r>
            <a:r>
              <a:rPr lang="en-US" sz="1600" b="0" i="0" u="none" strike="noStrike" cap="none">
                <a:solidFill>
                  <a:srgbClr val="334155"/>
                </a:solidFill>
                <a:latin typeface="Hind Siliguri"/>
                <a:ea typeface="Hind Siliguri"/>
                <a:cs typeface="Hind Siliguri"/>
                <a:sym typeface="Hind Siliguri"/>
              </a:rPr>
              <a:t> 'সুপারবাগ' ব্যাকটেরিয়ার সাহায্যে সমুদ্রে নিঃসৃত খনিজ তেল অপসারণ ও বায়োফিল্টার নির্মাণ।</a:t>
            </a:r>
            <a:endParaRPr sz="1600"/>
          </a:p>
        </p:txBody>
      </p:sp>
      <p:sp>
        <p:nvSpPr>
          <p:cNvPr id="184" name="Google Shape;184;p19"/>
          <p:cNvSpPr txBox="1"/>
          <p:nvPr/>
        </p:nvSpPr>
        <p:spPr>
          <a:xfrm>
            <a:off x="857250" y="4498181"/>
            <a:ext cx="10144125" cy="36933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lnSpc>
                <a:spcPct val="149964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600" b="1" i="0" u="none" strike="noStrike" cap="none">
                <a:solidFill>
                  <a:srgbClr val="0F4C5C"/>
                </a:solidFill>
                <a:latin typeface="Hind Siliguri"/>
                <a:ea typeface="Hind Siliguri"/>
                <a:cs typeface="Hind Siliguri"/>
                <a:sym typeface="Hind Siliguri"/>
              </a:rPr>
              <a:t>জিন ব্যাংক ও প্রজাতি সংরক্ষণ:</a:t>
            </a:r>
            <a:r>
              <a:rPr lang="en-US" sz="1600" b="0" i="0" u="none" strike="noStrike" cap="none">
                <a:solidFill>
                  <a:srgbClr val="334155"/>
                </a:solidFill>
                <a:latin typeface="Hind Siliguri"/>
                <a:ea typeface="Hind Siliguri"/>
                <a:cs typeface="Hind Siliguri"/>
                <a:sym typeface="Hind Siliguri"/>
              </a:rPr>
              <a:t> বিলুপ্তপ্রায় উদ্ভিদ ও প্রাণীর জিনোম সংরক্ষণ।</a:t>
            </a:r>
            <a:endParaRPr sz="1600"/>
          </a:p>
        </p:txBody>
      </p:sp>
      <p:pic>
        <p:nvPicPr>
          <p:cNvPr id="185" name="Google Shape;185;p19" descr="image.png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523875" y="2862444"/>
            <a:ext cx="190500" cy="200025"/>
          </a:xfrm>
          <a:prstGeom prst="rect">
            <a:avLst/>
          </a:prstGeom>
          <a:noFill/>
          <a:ln>
            <a:noFill/>
          </a:ln>
        </p:spPr>
      </p:pic>
      <p:pic>
        <p:nvPicPr>
          <p:cNvPr id="186" name="Google Shape;186;p19" descr="image.png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523875" y="3286307"/>
            <a:ext cx="190500" cy="200025"/>
          </a:xfrm>
          <a:prstGeom prst="rect">
            <a:avLst/>
          </a:prstGeom>
          <a:noFill/>
          <a:ln>
            <a:noFill/>
          </a:ln>
        </p:spPr>
      </p:pic>
      <p:pic>
        <p:nvPicPr>
          <p:cNvPr id="187" name="Google Shape;187;p19" descr="image.png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523875" y="3710169"/>
            <a:ext cx="190500" cy="200025"/>
          </a:xfrm>
          <a:prstGeom prst="rect">
            <a:avLst/>
          </a:prstGeom>
          <a:noFill/>
          <a:ln>
            <a:noFill/>
          </a:ln>
        </p:spPr>
      </p:pic>
      <p:pic>
        <p:nvPicPr>
          <p:cNvPr id="188" name="Google Shape;188;p19" descr="image.png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523875" y="4134032"/>
            <a:ext cx="190500" cy="200025"/>
          </a:xfrm>
          <a:prstGeom prst="rect">
            <a:avLst/>
          </a:prstGeom>
          <a:noFill/>
          <a:ln>
            <a:noFill/>
          </a:ln>
        </p:spPr>
      </p:pic>
      <p:pic>
        <p:nvPicPr>
          <p:cNvPr id="189" name="Google Shape;189;p19" descr="image.png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523875" y="4557894"/>
            <a:ext cx="190500" cy="200025"/>
          </a:xfrm>
          <a:prstGeom prst="rect">
            <a:avLst/>
          </a:prstGeom>
          <a:noFill/>
          <a:ln>
            <a:noFill/>
          </a:ln>
        </p:spPr>
      </p:pic>
      <p:sp>
        <p:nvSpPr>
          <p:cNvPr id="190" name="Google Shape;190;p19"/>
          <p:cNvSpPr txBox="1"/>
          <p:nvPr/>
        </p:nvSpPr>
        <p:spPr>
          <a:xfrm>
            <a:off x="523875" y="428625"/>
            <a:ext cx="11668125" cy="552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550" b="1" i="0" u="none" strike="noStrike" cap="none">
                <a:solidFill>
                  <a:srgbClr val="0F4C5C"/>
                </a:solidFill>
                <a:latin typeface="Hind Siliguri"/>
                <a:ea typeface="Hind Siliguri"/>
                <a:cs typeface="Hind Siliguri"/>
                <a:sym typeface="Hind Siliguri"/>
              </a:rPr>
              <a:t>জীবপ্রযুক্তির গুরুত্ব ও অবদান (Importance)</a:t>
            </a:r>
            <a:endParaRPr/>
          </a:p>
        </p:txBody>
      </p:sp>
      <p:sp>
        <p:nvSpPr>
          <p:cNvPr id="191" name="Google Shape;191;p19"/>
          <p:cNvSpPr/>
          <p:nvPr/>
        </p:nvSpPr>
        <p:spPr>
          <a:xfrm>
            <a:off x="523875" y="1028700"/>
            <a:ext cx="11144250" cy="28575"/>
          </a:xfrm>
          <a:prstGeom prst="rect">
            <a:avLst/>
          </a:prstGeom>
          <a:solidFill>
            <a:srgbClr val="0D9488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0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6" name="Google Shape;206;p21" descr="image.png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523875" y="1933575"/>
            <a:ext cx="5405437" cy="1057275"/>
          </a:xfrm>
          <a:prstGeom prst="rect">
            <a:avLst/>
          </a:prstGeom>
          <a:noFill/>
          <a:ln>
            <a:noFill/>
          </a:ln>
          <a:effectLst>
            <a:outerShdw blurRad="149987" dist="250190" dir="8460000" algn="ctr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/>
          </a:sp3d>
        </p:spPr>
      </p:pic>
      <p:pic>
        <p:nvPicPr>
          <p:cNvPr id="207" name="Google Shape;207;p21" descr="image.png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6262687" y="2052637"/>
            <a:ext cx="5405437" cy="3619500"/>
          </a:xfrm>
          <a:prstGeom prst="rect">
            <a:avLst/>
          </a:prstGeom>
          <a:noFill/>
          <a:ln>
            <a:noFill/>
          </a:ln>
        </p:spPr>
      </p:pic>
      <p:sp>
        <p:nvSpPr>
          <p:cNvPr id="208" name="Google Shape;208;p21"/>
          <p:cNvSpPr txBox="1"/>
          <p:nvPr/>
        </p:nvSpPr>
        <p:spPr>
          <a:xfrm>
            <a:off x="742950" y="2050073"/>
            <a:ext cx="4976812" cy="7715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350" b="1" i="0" u="none" strike="noStrike" cap="none" dirty="0" err="1">
                <a:solidFill>
                  <a:srgbClr val="166534"/>
                </a:solidFill>
                <a:latin typeface="Hind Siliguri"/>
                <a:ea typeface="Hind Siliguri"/>
                <a:cs typeface="Hind Siliguri"/>
                <a:sym typeface="Hind Siliguri"/>
              </a:rPr>
              <a:t>সংজ্ঞা</a:t>
            </a:r>
            <a:r>
              <a:rPr lang="en-US" sz="1350" b="1" i="0" u="none" strike="noStrike" cap="none" dirty="0">
                <a:solidFill>
                  <a:srgbClr val="166534"/>
                </a:solidFill>
                <a:latin typeface="Hind Siliguri"/>
                <a:ea typeface="Hind Siliguri"/>
                <a:cs typeface="Hind Siliguri"/>
                <a:sym typeface="Hind Siliguri"/>
              </a:rPr>
              <a:t>:</a:t>
            </a:r>
            <a:r>
              <a:rPr lang="en-US" sz="1350" b="0" i="0" u="none" strike="noStrike" cap="none" dirty="0">
                <a:solidFill>
                  <a:srgbClr val="166534"/>
                </a:solidFill>
                <a:latin typeface="Hind Siliguri Medium"/>
                <a:ea typeface="Hind Siliguri Medium"/>
                <a:cs typeface="Hind Siliguri Medium"/>
                <a:sym typeface="Hind Siliguri Medium"/>
              </a:rPr>
              <a:t> "</a:t>
            </a:r>
            <a:r>
              <a:rPr lang="en-US" sz="1350" b="0" i="0" u="none" strike="noStrike" cap="none" dirty="0" err="1">
                <a:solidFill>
                  <a:srgbClr val="166534"/>
                </a:solidFill>
                <a:latin typeface="Hind Siliguri Medium"/>
                <a:ea typeface="Hind Siliguri Medium"/>
                <a:cs typeface="Hind Siliguri Medium"/>
                <a:sym typeface="Hind Siliguri Medium"/>
              </a:rPr>
              <a:t>উদ্ভিদের</a:t>
            </a:r>
            <a:r>
              <a:rPr lang="en-US" sz="1350" b="0" i="0" u="none" strike="noStrike" cap="none" dirty="0">
                <a:solidFill>
                  <a:srgbClr val="166534"/>
                </a:solidFill>
                <a:latin typeface="Hind Siliguri Medium"/>
                <a:ea typeface="Hind Siliguri Medium"/>
                <a:cs typeface="Hind Siliguri Medium"/>
                <a:sym typeface="Hind Siliguri Medium"/>
              </a:rPr>
              <a:t> </a:t>
            </a:r>
            <a:r>
              <a:rPr lang="en-US" sz="1350" b="0" i="0" u="none" strike="noStrike" cap="none" dirty="0" err="1">
                <a:solidFill>
                  <a:srgbClr val="166534"/>
                </a:solidFill>
                <a:latin typeface="Hind Siliguri Medium"/>
                <a:ea typeface="Hind Siliguri Medium"/>
                <a:cs typeface="Hind Siliguri Medium"/>
                <a:sym typeface="Hind Siliguri Medium"/>
              </a:rPr>
              <a:t>বিভাজনক্ষম</a:t>
            </a:r>
            <a:r>
              <a:rPr lang="en-US" sz="1350" b="0" i="0" u="none" strike="noStrike" cap="none" dirty="0">
                <a:solidFill>
                  <a:srgbClr val="166534"/>
                </a:solidFill>
                <a:latin typeface="Hind Siliguri Medium"/>
                <a:ea typeface="Hind Siliguri Medium"/>
                <a:cs typeface="Hind Siliguri Medium"/>
                <a:sym typeface="Hind Siliguri Medium"/>
              </a:rPr>
              <a:t> </a:t>
            </a:r>
            <a:r>
              <a:rPr lang="en-US" sz="1350" b="0" i="0" u="none" strike="noStrike" cap="none" dirty="0" err="1">
                <a:solidFill>
                  <a:srgbClr val="166534"/>
                </a:solidFill>
                <a:latin typeface="Hind Siliguri Medium"/>
                <a:ea typeface="Hind Siliguri Medium"/>
                <a:cs typeface="Hind Siliguri Medium"/>
                <a:sym typeface="Hind Siliguri Medium"/>
              </a:rPr>
              <a:t>অঙ্গ</a:t>
            </a:r>
            <a:r>
              <a:rPr lang="en-US" sz="1350" b="0" i="0" u="none" strike="noStrike" cap="none" dirty="0">
                <a:solidFill>
                  <a:srgbClr val="166534"/>
                </a:solidFill>
                <a:latin typeface="Hind Siliguri Medium"/>
                <a:ea typeface="Hind Siliguri Medium"/>
                <a:cs typeface="Hind Siliguri Medium"/>
                <a:sym typeface="Hind Siliguri Medium"/>
              </a:rPr>
              <a:t> (</a:t>
            </a:r>
            <a:r>
              <a:rPr lang="en-US" sz="1350" b="0" i="0" u="none" strike="noStrike" cap="none" dirty="0" err="1">
                <a:solidFill>
                  <a:srgbClr val="166534"/>
                </a:solidFill>
                <a:latin typeface="Hind Siliguri Medium"/>
                <a:ea typeface="Hind Siliguri Medium"/>
                <a:cs typeface="Hind Siliguri Medium"/>
                <a:sym typeface="Hind Siliguri Medium"/>
              </a:rPr>
              <a:t>যেমন</a:t>
            </a:r>
            <a:r>
              <a:rPr lang="en-US" sz="1350" b="0" i="0" u="none" strike="noStrike" cap="none" dirty="0">
                <a:solidFill>
                  <a:srgbClr val="166534"/>
                </a:solidFill>
                <a:latin typeface="Hind Siliguri Medium"/>
                <a:ea typeface="Hind Siliguri Medium"/>
                <a:cs typeface="Hind Siliguri Medium"/>
                <a:sym typeface="Hind Siliguri Medium"/>
              </a:rPr>
              <a:t>: </a:t>
            </a:r>
            <a:r>
              <a:rPr lang="en-US" sz="1350" b="0" i="0" u="none" strike="noStrike" cap="none" dirty="0" err="1">
                <a:solidFill>
                  <a:srgbClr val="166534"/>
                </a:solidFill>
                <a:latin typeface="Hind Siliguri Medium"/>
                <a:ea typeface="Hind Siliguri Medium"/>
                <a:cs typeface="Hind Siliguri Medium"/>
                <a:sym typeface="Hind Siliguri Medium"/>
              </a:rPr>
              <a:t>শীর্ষমুকুল</a:t>
            </a:r>
            <a:r>
              <a:rPr lang="en-US" sz="1350" b="0" i="0" u="none" strike="noStrike" cap="none" dirty="0">
                <a:solidFill>
                  <a:srgbClr val="166534"/>
                </a:solidFill>
                <a:latin typeface="Hind Siliguri Medium"/>
                <a:ea typeface="Hind Siliguri Medium"/>
                <a:cs typeface="Hind Siliguri Medium"/>
                <a:sym typeface="Hind Siliguri Medium"/>
              </a:rPr>
              <a:t>, </a:t>
            </a:r>
            <a:r>
              <a:rPr lang="en-US" sz="1350" b="0" i="0" u="none" strike="noStrike" cap="none" dirty="0" err="1">
                <a:solidFill>
                  <a:srgbClr val="166534"/>
                </a:solidFill>
                <a:latin typeface="Hind Siliguri Medium"/>
                <a:ea typeface="Hind Siliguri Medium"/>
                <a:cs typeface="Hind Siliguri Medium"/>
                <a:sym typeface="Hind Siliguri Medium"/>
              </a:rPr>
              <a:t>পাতার</a:t>
            </a:r>
            <a:r>
              <a:rPr lang="en-US" sz="1350" b="0" i="0" u="none" strike="noStrike" cap="none" dirty="0">
                <a:solidFill>
                  <a:srgbClr val="166534"/>
                </a:solidFill>
                <a:latin typeface="Hind Siliguri Medium"/>
                <a:ea typeface="Hind Siliguri Medium"/>
                <a:cs typeface="Hind Siliguri Medium"/>
                <a:sym typeface="Hind Siliguri Medium"/>
              </a:rPr>
              <a:t> </a:t>
            </a:r>
            <a:r>
              <a:rPr lang="en-US" sz="1350" b="0" i="0" u="none" strike="noStrike" cap="none" dirty="0" err="1">
                <a:solidFill>
                  <a:srgbClr val="166534"/>
                </a:solidFill>
                <a:latin typeface="Hind Siliguri Medium"/>
                <a:ea typeface="Hind Siliguri Medium"/>
                <a:cs typeface="Hind Siliguri Medium"/>
                <a:sym typeface="Hind Siliguri Medium"/>
              </a:rPr>
              <a:t>অংশ</a:t>
            </a:r>
            <a:r>
              <a:rPr lang="en-US" sz="1350" b="0" i="0" u="none" strike="noStrike" cap="none" dirty="0">
                <a:solidFill>
                  <a:srgbClr val="166534"/>
                </a:solidFill>
                <a:latin typeface="Hind Siliguri Medium"/>
                <a:ea typeface="Hind Siliguri Medium"/>
                <a:cs typeface="Hind Siliguri Medium"/>
                <a:sym typeface="Hind Siliguri Medium"/>
              </a:rPr>
              <a:t>) </a:t>
            </a:r>
            <a:r>
              <a:rPr lang="en-US" sz="1350" b="0" i="0" u="none" strike="noStrike" cap="none" dirty="0" err="1">
                <a:solidFill>
                  <a:srgbClr val="166534"/>
                </a:solidFill>
                <a:latin typeface="Hind Siliguri Medium"/>
                <a:ea typeface="Hind Siliguri Medium"/>
                <a:cs typeface="Hind Siliguri Medium"/>
                <a:sym typeface="Hind Siliguri Medium"/>
              </a:rPr>
              <a:t>থেকে</a:t>
            </a:r>
            <a:r>
              <a:rPr lang="en-US" sz="1350" b="0" i="0" u="none" strike="noStrike" cap="none" dirty="0">
                <a:solidFill>
                  <a:srgbClr val="166534"/>
                </a:solidFill>
                <a:latin typeface="Hind Siliguri Medium"/>
                <a:ea typeface="Hind Siliguri Medium"/>
                <a:cs typeface="Hind Siliguri Medium"/>
                <a:sym typeface="Hind Siliguri Medium"/>
              </a:rPr>
              <a:t> </a:t>
            </a:r>
            <a:r>
              <a:rPr lang="en-US" sz="1350" b="0" i="0" u="none" strike="noStrike" cap="none" dirty="0" err="1">
                <a:solidFill>
                  <a:srgbClr val="166534"/>
                </a:solidFill>
                <a:latin typeface="Hind Siliguri Medium"/>
                <a:ea typeface="Hind Siliguri Medium"/>
                <a:cs typeface="Hind Siliguri Medium"/>
                <a:sym typeface="Hind Siliguri Medium"/>
              </a:rPr>
              <a:t>সম্পূর্ণ</a:t>
            </a:r>
            <a:r>
              <a:rPr lang="en-US" sz="1350" b="0" i="0" u="none" strike="noStrike" cap="none" dirty="0">
                <a:solidFill>
                  <a:srgbClr val="166534"/>
                </a:solidFill>
                <a:latin typeface="Hind Siliguri Medium"/>
                <a:ea typeface="Hind Siliguri Medium"/>
                <a:cs typeface="Hind Siliguri Medium"/>
                <a:sym typeface="Hind Siliguri Medium"/>
              </a:rPr>
              <a:t> </a:t>
            </a:r>
            <a:r>
              <a:rPr lang="en-US" sz="1350" b="0" i="0" u="none" strike="noStrike" cap="none" dirty="0" err="1">
                <a:solidFill>
                  <a:srgbClr val="166534"/>
                </a:solidFill>
                <a:latin typeface="Hind Siliguri Medium"/>
                <a:ea typeface="Hind Siliguri Medium"/>
                <a:cs typeface="Hind Siliguri Medium"/>
                <a:sym typeface="Hind Siliguri Medium"/>
              </a:rPr>
              <a:t>জীবাণুমুক্ত</a:t>
            </a:r>
            <a:r>
              <a:rPr lang="en-US" sz="1350" b="0" i="0" u="none" strike="noStrike" cap="none" dirty="0">
                <a:solidFill>
                  <a:srgbClr val="166534"/>
                </a:solidFill>
                <a:latin typeface="Hind Siliguri Medium"/>
                <a:ea typeface="Hind Siliguri Medium"/>
                <a:cs typeface="Hind Siliguri Medium"/>
                <a:sym typeface="Hind Siliguri Medium"/>
              </a:rPr>
              <a:t> </a:t>
            </a:r>
            <a:r>
              <a:rPr lang="en-US" sz="1350" b="0" i="0" u="none" strike="noStrike" cap="none" dirty="0" err="1">
                <a:solidFill>
                  <a:srgbClr val="166534"/>
                </a:solidFill>
                <a:latin typeface="Hind Siliguri Medium"/>
                <a:ea typeface="Hind Siliguri Medium"/>
                <a:cs typeface="Hind Siliguri Medium"/>
                <a:sym typeface="Hind Siliguri Medium"/>
              </a:rPr>
              <a:t>উপায়ে</a:t>
            </a:r>
            <a:r>
              <a:rPr lang="en-US" sz="1350" b="0" i="0" u="none" strike="noStrike" cap="none" dirty="0">
                <a:solidFill>
                  <a:srgbClr val="166534"/>
                </a:solidFill>
                <a:latin typeface="Hind Siliguri Medium"/>
                <a:ea typeface="Hind Siliguri Medium"/>
                <a:cs typeface="Hind Siliguri Medium"/>
                <a:sym typeface="Hind Siliguri Medium"/>
              </a:rPr>
              <a:t> </a:t>
            </a:r>
            <a:r>
              <a:rPr lang="en-US" sz="1350" b="0" i="0" u="none" strike="noStrike" cap="none" dirty="0" err="1">
                <a:solidFill>
                  <a:srgbClr val="166534"/>
                </a:solidFill>
                <a:latin typeface="Hind Siliguri Medium"/>
                <a:ea typeface="Hind Siliguri Medium"/>
                <a:cs typeface="Hind Siliguri Medium"/>
                <a:sym typeface="Hind Siliguri Medium"/>
              </a:rPr>
              <a:t>পুষ্টিবর্ধক</a:t>
            </a:r>
            <a:r>
              <a:rPr lang="en-US" sz="1350" b="0" i="0" u="none" strike="noStrike" cap="none" dirty="0">
                <a:solidFill>
                  <a:srgbClr val="166534"/>
                </a:solidFill>
                <a:latin typeface="Hind Siliguri Medium"/>
                <a:ea typeface="Hind Siliguri Medium"/>
                <a:cs typeface="Hind Siliguri Medium"/>
                <a:sym typeface="Hind Siliguri Medium"/>
              </a:rPr>
              <a:t> </a:t>
            </a:r>
            <a:r>
              <a:rPr lang="en-US" sz="1350" b="0" i="0" u="none" strike="noStrike" cap="none" dirty="0" err="1">
                <a:solidFill>
                  <a:srgbClr val="166534"/>
                </a:solidFill>
                <a:latin typeface="Hind Siliguri Medium"/>
                <a:ea typeface="Hind Siliguri Medium"/>
                <a:cs typeface="Hind Siliguri Medium"/>
                <a:sym typeface="Hind Siliguri Medium"/>
              </a:rPr>
              <a:t>কালচার</a:t>
            </a:r>
            <a:r>
              <a:rPr lang="en-US" sz="1350" b="0" i="0" u="none" strike="noStrike" cap="none" dirty="0">
                <a:solidFill>
                  <a:srgbClr val="166534"/>
                </a:solidFill>
                <a:latin typeface="Hind Siliguri Medium"/>
                <a:ea typeface="Hind Siliguri Medium"/>
                <a:cs typeface="Hind Siliguri Medium"/>
                <a:sym typeface="Hind Siliguri Medium"/>
              </a:rPr>
              <a:t> </a:t>
            </a:r>
            <a:r>
              <a:rPr lang="en-US" sz="1350" b="0" i="0" u="none" strike="noStrike" cap="none" dirty="0" err="1">
                <a:solidFill>
                  <a:srgbClr val="166534"/>
                </a:solidFill>
                <a:latin typeface="Hind Siliguri Medium"/>
                <a:ea typeface="Hind Siliguri Medium"/>
                <a:cs typeface="Hind Siliguri Medium"/>
                <a:sym typeface="Hind Siliguri Medium"/>
              </a:rPr>
              <a:t>মিডিয়ামে</a:t>
            </a:r>
            <a:r>
              <a:rPr lang="en-US" sz="1350" b="0" i="0" u="none" strike="noStrike" cap="none" dirty="0">
                <a:solidFill>
                  <a:srgbClr val="166534"/>
                </a:solidFill>
                <a:latin typeface="Hind Siliguri Medium"/>
                <a:ea typeface="Hind Siliguri Medium"/>
                <a:cs typeface="Hind Siliguri Medium"/>
                <a:sym typeface="Hind Siliguri Medium"/>
              </a:rPr>
              <a:t> </a:t>
            </a:r>
            <a:r>
              <a:rPr lang="en-US" sz="1350" b="0" i="0" u="none" strike="noStrike" cap="none" dirty="0" err="1">
                <a:solidFill>
                  <a:srgbClr val="166534"/>
                </a:solidFill>
                <a:latin typeface="Hind Siliguri Medium"/>
                <a:ea typeface="Hind Siliguri Medium"/>
                <a:cs typeface="Hind Siliguri Medium"/>
                <a:sym typeface="Hind Siliguri Medium"/>
              </a:rPr>
              <a:t>পুনরুৎপাদন</a:t>
            </a:r>
            <a:r>
              <a:rPr lang="en-US" sz="1350" b="0" i="0" u="none" strike="noStrike" cap="none" dirty="0">
                <a:solidFill>
                  <a:srgbClr val="166534"/>
                </a:solidFill>
                <a:latin typeface="Hind Siliguri Medium"/>
                <a:ea typeface="Hind Siliguri Medium"/>
                <a:cs typeface="Hind Siliguri Medium"/>
                <a:sym typeface="Hind Siliguri Medium"/>
              </a:rPr>
              <a:t> </a:t>
            </a:r>
            <a:r>
              <a:rPr lang="en-US" sz="1350" b="0" i="0" u="none" strike="noStrike" cap="none" dirty="0" err="1">
                <a:solidFill>
                  <a:srgbClr val="166534"/>
                </a:solidFill>
                <a:latin typeface="Hind Siliguri Medium"/>
                <a:ea typeface="Hind Siliguri Medium"/>
                <a:cs typeface="Hind Siliguri Medium"/>
                <a:sym typeface="Hind Siliguri Medium"/>
              </a:rPr>
              <a:t>প্রক্রিয়াকে</a:t>
            </a:r>
            <a:r>
              <a:rPr lang="en-US" sz="1350" b="0" i="0" u="none" strike="noStrike" cap="none" dirty="0">
                <a:solidFill>
                  <a:srgbClr val="166534"/>
                </a:solidFill>
                <a:latin typeface="Hind Siliguri Medium"/>
                <a:ea typeface="Hind Siliguri Medium"/>
                <a:cs typeface="Hind Siliguri Medium"/>
                <a:sym typeface="Hind Siliguri Medium"/>
              </a:rPr>
              <a:t> </a:t>
            </a:r>
            <a:r>
              <a:rPr lang="en-US" sz="1350" b="0" i="0" u="none" strike="noStrike" cap="none" dirty="0" err="1">
                <a:solidFill>
                  <a:srgbClr val="166534"/>
                </a:solidFill>
                <a:latin typeface="Hind Siliguri Medium"/>
                <a:ea typeface="Hind Siliguri Medium"/>
                <a:cs typeface="Hind Siliguri Medium"/>
                <a:sym typeface="Hind Siliguri Medium"/>
              </a:rPr>
              <a:t>টিস্যু</a:t>
            </a:r>
            <a:r>
              <a:rPr lang="en-US" sz="1350" b="0" i="0" u="none" strike="noStrike" cap="none" dirty="0">
                <a:solidFill>
                  <a:srgbClr val="166534"/>
                </a:solidFill>
                <a:latin typeface="Hind Siliguri Medium"/>
                <a:ea typeface="Hind Siliguri Medium"/>
                <a:cs typeface="Hind Siliguri Medium"/>
                <a:sym typeface="Hind Siliguri Medium"/>
              </a:rPr>
              <a:t> </a:t>
            </a:r>
            <a:r>
              <a:rPr lang="en-US" sz="1350" b="0" i="0" u="none" strike="noStrike" cap="none" dirty="0" err="1">
                <a:solidFill>
                  <a:srgbClr val="166534"/>
                </a:solidFill>
                <a:latin typeface="Hind Siliguri Medium"/>
                <a:ea typeface="Hind Siliguri Medium"/>
                <a:cs typeface="Hind Siliguri Medium"/>
                <a:sym typeface="Hind Siliguri Medium"/>
              </a:rPr>
              <a:t>কালচার</a:t>
            </a:r>
            <a:r>
              <a:rPr lang="en-US" sz="1350" b="0" i="0" u="none" strike="noStrike" cap="none" dirty="0">
                <a:solidFill>
                  <a:srgbClr val="166534"/>
                </a:solidFill>
                <a:latin typeface="Hind Siliguri Medium"/>
                <a:ea typeface="Hind Siliguri Medium"/>
                <a:cs typeface="Hind Siliguri Medium"/>
                <a:sym typeface="Hind Siliguri Medium"/>
              </a:rPr>
              <a:t> </a:t>
            </a:r>
            <a:r>
              <a:rPr lang="en-US" sz="1350" b="0" i="0" u="none" strike="noStrike" cap="none" dirty="0" err="1">
                <a:solidFill>
                  <a:srgbClr val="166534"/>
                </a:solidFill>
                <a:latin typeface="Hind Siliguri Medium"/>
                <a:ea typeface="Hind Siliguri Medium"/>
                <a:cs typeface="Hind Siliguri Medium"/>
                <a:sym typeface="Hind Siliguri Medium"/>
              </a:rPr>
              <a:t>বলে</a:t>
            </a:r>
            <a:r>
              <a:rPr lang="en-US" sz="1350" b="0" i="0" u="none" strike="noStrike" cap="none" dirty="0">
                <a:solidFill>
                  <a:srgbClr val="166534"/>
                </a:solidFill>
                <a:latin typeface="Hind Siliguri Medium"/>
                <a:ea typeface="Hind Siliguri Medium"/>
                <a:cs typeface="Hind Siliguri Medium"/>
                <a:sym typeface="Hind Siliguri Medium"/>
              </a:rPr>
              <a:t>।"</a:t>
            </a:r>
            <a:endParaRPr dirty="0"/>
          </a:p>
        </p:txBody>
      </p:sp>
      <p:pic>
        <p:nvPicPr>
          <p:cNvPr id="209" name="Google Shape;209;p21" descr="image.png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6281737" y="2071687"/>
            <a:ext cx="5367337" cy="3581400"/>
          </a:xfrm>
          <a:prstGeom prst="rect">
            <a:avLst/>
          </a:prstGeom>
          <a:noFill/>
          <a:ln>
            <a:noFill/>
          </a:ln>
        </p:spPr>
      </p:pic>
      <p:sp>
        <p:nvSpPr>
          <p:cNvPr id="210" name="Google Shape;210;p21"/>
          <p:cNvSpPr txBox="1"/>
          <p:nvPr/>
        </p:nvSpPr>
        <p:spPr>
          <a:xfrm>
            <a:off x="857250" y="3283743"/>
            <a:ext cx="5072062" cy="8143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lnSpc>
                <a:spcPct val="149964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425" b="1" i="0" u="none" strike="noStrike" cap="none">
                <a:solidFill>
                  <a:srgbClr val="0F4C5C"/>
                </a:solidFill>
                <a:latin typeface="Hind Siliguri"/>
                <a:ea typeface="Hind Siliguri"/>
                <a:cs typeface="Hind Siliguri"/>
                <a:sym typeface="Hind Siliguri"/>
              </a:rPr>
              <a:t>টোটিপোটেন্সি (Totipotency):</a:t>
            </a:r>
            <a:r>
              <a:rPr lang="en-US" sz="1425" b="0" i="0" u="none" strike="noStrike" cap="none">
                <a:solidFill>
                  <a:srgbClr val="334155"/>
                </a:solidFill>
                <a:latin typeface="Hind Siliguri"/>
                <a:ea typeface="Hind Siliguri"/>
                <a:cs typeface="Hind Siliguri"/>
                <a:sym typeface="Hind Siliguri"/>
              </a:rPr>
              <a:t> আমেরিকান জীববিজ্ঞানী Morgan (1901) বলেন, উদ্ভিদের প্রতিটি সজীব কোষের একটি পূর্ণাঙ্গ উদ্ভিদে পরিণত হওয়ার ক্ষমতা রয়েছে।</a:t>
            </a:r>
            <a:endParaRPr/>
          </a:p>
        </p:txBody>
      </p:sp>
      <p:sp>
        <p:nvSpPr>
          <p:cNvPr id="211" name="Google Shape;211;p21"/>
          <p:cNvSpPr txBox="1"/>
          <p:nvPr/>
        </p:nvSpPr>
        <p:spPr>
          <a:xfrm>
            <a:off x="857250" y="4250531"/>
            <a:ext cx="5072062" cy="5429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lnSpc>
                <a:spcPct val="149964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425" b="1" i="0" u="none" strike="noStrike" cap="none">
                <a:solidFill>
                  <a:srgbClr val="0F4C5C"/>
                </a:solidFill>
                <a:latin typeface="Hind Siliguri"/>
                <a:ea typeface="Hind Siliguri"/>
                <a:cs typeface="Hind Siliguri"/>
                <a:sym typeface="Hind Siliguri"/>
              </a:rPr>
              <a:t>টিস্যু কালচারের জনক:</a:t>
            </a:r>
            <a:r>
              <a:rPr lang="en-US" sz="1425" b="0" i="0" u="none" strike="noStrike" cap="none">
                <a:solidFill>
                  <a:srgbClr val="334155"/>
                </a:solidFill>
                <a:latin typeface="Hind Siliguri"/>
                <a:ea typeface="Hind Siliguri"/>
                <a:cs typeface="Hind Siliguri"/>
                <a:sym typeface="Hind Siliguri"/>
              </a:rPr>
              <a:t> জার্মান উদ্ভিদবিজ্ঞানী Gottlieb Haberlandt (1902) কে টিস্যু কালচারের জনক বলা হয়।</a:t>
            </a:r>
            <a:endParaRPr/>
          </a:p>
        </p:txBody>
      </p:sp>
      <p:sp>
        <p:nvSpPr>
          <p:cNvPr id="212" name="Google Shape;212;p21"/>
          <p:cNvSpPr txBox="1"/>
          <p:nvPr/>
        </p:nvSpPr>
        <p:spPr>
          <a:xfrm>
            <a:off x="857250" y="4945856"/>
            <a:ext cx="5072062" cy="5429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lnSpc>
                <a:spcPct val="149964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425" b="1" i="0" u="none" strike="noStrike" cap="none" dirty="0" err="1">
                <a:solidFill>
                  <a:srgbClr val="0F4C5C"/>
                </a:solidFill>
                <a:latin typeface="Hind Siliguri"/>
                <a:ea typeface="Hind Siliguri"/>
                <a:cs typeface="Hind Siliguri"/>
                <a:sym typeface="Hind Siliguri"/>
              </a:rPr>
              <a:t>ইন-ভিট্রো</a:t>
            </a:r>
            <a:r>
              <a:rPr lang="en-US" sz="1425" b="1" i="0" u="none" strike="noStrike" cap="none" dirty="0">
                <a:solidFill>
                  <a:srgbClr val="0F4C5C"/>
                </a:solidFill>
                <a:latin typeface="Hind Siliguri"/>
                <a:ea typeface="Hind Siliguri"/>
                <a:cs typeface="Hind Siliguri"/>
                <a:sym typeface="Hind Siliguri"/>
              </a:rPr>
              <a:t> (In-vitro):</a:t>
            </a:r>
            <a:r>
              <a:rPr lang="en-US" sz="1425" b="0" i="0" u="none" strike="noStrike" cap="none" dirty="0">
                <a:solidFill>
                  <a:srgbClr val="334155"/>
                </a:solidFill>
                <a:latin typeface="Hind Siliguri"/>
                <a:ea typeface="Hind Siliguri"/>
                <a:cs typeface="Hind Siliguri"/>
                <a:sym typeface="Hind Siliguri"/>
              </a:rPr>
              <a:t> </a:t>
            </a:r>
            <a:r>
              <a:rPr lang="en-US" sz="1425" b="0" i="0" u="none" strike="noStrike" cap="none" dirty="0" err="1">
                <a:solidFill>
                  <a:srgbClr val="334155"/>
                </a:solidFill>
                <a:latin typeface="Hind Siliguri"/>
                <a:ea typeface="Hind Siliguri"/>
                <a:cs typeface="Hind Siliguri"/>
                <a:sym typeface="Hind Siliguri"/>
              </a:rPr>
              <a:t>কাচের</a:t>
            </a:r>
            <a:r>
              <a:rPr lang="en-US" sz="1425" b="0" i="0" u="none" strike="noStrike" cap="none" dirty="0">
                <a:solidFill>
                  <a:srgbClr val="334155"/>
                </a:solidFill>
                <a:latin typeface="Hind Siliguri"/>
                <a:ea typeface="Hind Siliguri"/>
                <a:cs typeface="Hind Siliguri"/>
                <a:sym typeface="Hind Siliguri"/>
              </a:rPr>
              <a:t> </a:t>
            </a:r>
            <a:r>
              <a:rPr lang="en-US" sz="1425" b="0" i="0" u="none" strike="noStrike" cap="none" dirty="0" err="1">
                <a:solidFill>
                  <a:srgbClr val="334155"/>
                </a:solidFill>
                <a:latin typeface="Hind Siliguri"/>
                <a:ea typeface="Hind Siliguri"/>
                <a:cs typeface="Hind Siliguri"/>
                <a:sym typeface="Hind Siliguri"/>
              </a:rPr>
              <a:t>পাত্রে</a:t>
            </a:r>
            <a:r>
              <a:rPr lang="en-US" sz="1425" b="0" i="0" u="none" strike="noStrike" cap="none" dirty="0">
                <a:solidFill>
                  <a:srgbClr val="334155"/>
                </a:solidFill>
                <a:latin typeface="Hind Siliguri"/>
                <a:ea typeface="Hind Siliguri"/>
                <a:cs typeface="Hind Siliguri"/>
                <a:sym typeface="Hind Siliguri"/>
              </a:rPr>
              <a:t> </a:t>
            </a:r>
            <a:r>
              <a:rPr lang="en-US" sz="1425" b="0" i="0" u="none" strike="noStrike" cap="none" dirty="0" err="1">
                <a:solidFill>
                  <a:srgbClr val="334155"/>
                </a:solidFill>
                <a:latin typeface="Hind Siliguri"/>
                <a:ea typeface="Hind Siliguri"/>
                <a:cs typeface="Hind Siliguri"/>
                <a:sym typeface="Hind Siliguri"/>
              </a:rPr>
              <a:t>কৃত্রিম</a:t>
            </a:r>
            <a:r>
              <a:rPr lang="en-US" sz="1425" b="0" i="0" u="none" strike="noStrike" cap="none" dirty="0">
                <a:solidFill>
                  <a:srgbClr val="334155"/>
                </a:solidFill>
                <a:latin typeface="Hind Siliguri"/>
                <a:ea typeface="Hind Siliguri"/>
                <a:cs typeface="Hind Siliguri"/>
                <a:sym typeface="Hind Siliguri"/>
              </a:rPr>
              <a:t> </a:t>
            </a:r>
            <a:r>
              <a:rPr lang="en-US" sz="1425" b="0" i="0" u="none" strike="noStrike" cap="none" dirty="0" err="1">
                <a:solidFill>
                  <a:srgbClr val="334155"/>
                </a:solidFill>
                <a:latin typeface="Hind Siliguri"/>
                <a:ea typeface="Hind Siliguri"/>
                <a:cs typeface="Hind Siliguri"/>
                <a:sym typeface="Hind Siliguri"/>
              </a:rPr>
              <a:t>মিডিয়ামে</a:t>
            </a:r>
            <a:r>
              <a:rPr lang="en-US" sz="1425" b="0" i="0" u="none" strike="noStrike" cap="none" dirty="0">
                <a:solidFill>
                  <a:srgbClr val="334155"/>
                </a:solidFill>
                <a:latin typeface="Hind Siliguri"/>
                <a:ea typeface="Hind Siliguri"/>
                <a:cs typeface="Hind Siliguri"/>
                <a:sym typeface="Hind Siliguri"/>
              </a:rPr>
              <a:t> </a:t>
            </a:r>
            <a:r>
              <a:rPr lang="en-US" sz="1425" b="0" i="0" u="none" strike="noStrike" cap="none" dirty="0" err="1">
                <a:solidFill>
                  <a:srgbClr val="334155"/>
                </a:solidFill>
                <a:latin typeface="Hind Siliguri"/>
                <a:ea typeface="Hind Siliguri"/>
                <a:cs typeface="Hind Siliguri"/>
                <a:sym typeface="Hind Siliguri"/>
              </a:rPr>
              <a:t>কালচার</a:t>
            </a:r>
            <a:r>
              <a:rPr lang="en-US" sz="1425" b="0" i="0" u="none" strike="noStrike" cap="none" dirty="0">
                <a:solidFill>
                  <a:srgbClr val="334155"/>
                </a:solidFill>
                <a:latin typeface="Hind Siliguri"/>
                <a:ea typeface="Hind Siliguri"/>
                <a:cs typeface="Hind Siliguri"/>
                <a:sym typeface="Hind Siliguri"/>
              </a:rPr>
              <a:t> </a:t>
            </a:r>
            <a:r>
              <a:rPr lang="en-US" sz="1425" b="0" i="0" u="none" strike="noStrike" cap="none" dirty="0" err="1">
                <a:solidFill>
                  <a:srgbClr val="334155"/>
                </a:solidFill>
                <a:latin typeface="Hind Siliguri"/>
                <a:ea typeface="Hind Siliguri"/>
                <a:cs typeface="Hind Siliguri"/>
                <a:sym typeface="Hind Siliguri"/>
              </a:rPr>
              <a:t>করা</a:t>
            </a:r>
            <a:r>
              <a:rPr lang="en-US" sz="1425" b="0" i="0" u="none" strike="noStrike" cap="none" dirty="0">
                <a:solidFill>
                  <a:srgbClr val="334155"/>
                </a:solidFill>
                <a:latin typeface="Hind Siliguri"/>
                <a:ea typeface="Hind Siliguri"/>
                <a:cs typeface="Hind Siliguri"/>
                <a:sym typeface="Hind Siliguri"/>
              </a:rPr>
              <a:t> </a:t>
            </a:r>
            <a:r>
              <a:rPr lang="en-US" sz="1425" b="0" i="0" u="none" strike="noStrike" cap="none" dirty="0" err="1">
                <a:solidFill>
                  <a:srgbClr val="334155"/>
                </a:solidFill>
                <a:latin typeface="Hind Siliguri"/>
                <a:ea typeface="Hind Siliguri"/>
                <a:cs typeface="Hind Siliguri"/>
                <a:sym typeface="Hind Siliguri"/>
              </a:rPr>
              <a:t>হয়</a:t>
            </a:r>
            <a:r>
              <a:rPr lang="en-US" sz="1425" b="0" i="0" u="none" strike="noStrike" cap="none" dirty="0">
                <a:solidFill>
                  <a:srgbClr val="334155"/>
                </a:solidFill>
                <a:latin typeface="Hind Siliguri"/>
                <a:ea typeface="Hind Siliguri"/>
                <a:cs typeface="Hind Siliguri"/>
                <a:sym typeface="Hind Siliguri"/>
              </a:rPr>
              <a:t> </a:t>
            </a:r>
            <a:r>
              <a:rPr lang="en-US" sz="1425" b="0" i="0" u="none" strike="noStrike" cap="none" dirty="0" err="1">
                <a:solidFill>
                  <a:srgbClr val="334155"/>
                </a:solidFill>
                <a:latin typeface="Hind Siliguri"/>
                <a:ea typeface="Hind Siliguri"/>
                <a:cs typeface="Hind Siliguri"/>
                <a:sym typeface="Hind Siliguri"/>
              </a:rPr>
              <a:t>বলে</a:t>
            </a:r>
            <a:r>
              <a:rPr lang="en-US" sz="1425" b="0" i="0" u="none" strike="noStrike" cap="none" dirty="0">
                <a:solidFill>
                  <a:srgbClr val="334155"/>
                </a:solidFill>
                <a:latin typeface="Hind Siliguri"/>
                <a:ea typeface="Hind Siliguri"/>
                <a:cs typeface="Hind Siliguri"/>
                <a:sym typeface="Hind Siliguri"/>
              </a:rPr>
              <a:t> </a:t>
            </a:r>
            <a:r>
              <a:rPr lang="en-US" sz="1425" b="0" i="0" u="none" strike="noStrike" cap="none" dirty="0" err="1">
                <a:solidFill>
                  <a:srgbClr val="334155"/>
                </a:solidFill>
                <a:latin typeface="Hind Siliguri"/>
                <a:ea typeface="Hind Siliguri"/>
                <a:cs typeface="Hind Siliguri"/>
                <a:sym typeface="Hind Siliguri"/>
              </a:rPr>
              <a:t>একে</a:t>
            </a:r>
            <a:r>
              <a:rPr lang="en-US" sz="1425" b="0" i="0" u="none" strike="noStrike" cap="none" dirty="0">
                <a:solidFill>
                  <a:srgbClr val="334155"/>
                </a:solidFill>
                <a:latin typeface="Hind Siliguri"/>
                <a:ea typeface="Hind Siliguri"/>
                <a:cs typeface="Hind Siliguri"/>
                <a:sym typeface="Hind Siliguri"/>
              </a:rPr>
              <a:t> </a:t>
            </a:r>
            <a:r>
              <a:rPr lang="en-US" sz="1425" b="0" i="0" u="none" strike="noStrike" cap="none" dirty="0" err="1">
                <a:solidFill>
                  <a:srgbClr val="334155"/>
                </a:solidFill>
                <a:latin typeface="Hind Siliguri"/>
                <a:ea typeface="Hind Siliguri"/>
                <a:cs typeface="Hind Siliguri"/>
                <a:sym typeface="Hind Siliguri"/>
              </a:rPr>
              <a:t>ইন-ভিট্রো</a:t>
            </a:r>
            <a:r>
              <a:rPr lang="en-US" sz="1425" b="0" i="0" u="none" strike="noStrike" cap="none" dirty="0">
                <a:solidFill>
                  <a:srgbClr val="334155"/>
                </a:solidFill>
                <a:latin typeface="Hind Siliguri"/>
                <a:ea typeface="Hind Siliguri"/>
                <a:cs typeface="Hind Siliguri"/>
                <a:sym typeface="Hind Siliguri"/>
              </a:rPr>
              <a:t> </a:t>
            </a:r>
            <a:r>
              <a:rPr lang="en-US" sz="1425" b="0" i="0" u="none" strike="noStrike" cap="none" dirty="0" err="1">
                <a:solidFill>
                  <a:srgbClr val="334155"/>
                </a:solidFill>
                <a:latin typeface="Hind Siliguri"/>
                <a:ea typeface="Hind Siliguri"/>
                <a:cs typeface="Hind Siliguri"/>
                <a:sym typeface="Hind Siliguri"/>
              </a:rPr>
              <a:t>কালচারও</a:t>
            </a:r>
            <a:r>
              <a:rPr lang="en-US" sz="1425" b="0" i="0" u="none" strike="noStrike" cap="none" dirty="0">
                <a:solidFill>
                  <a:srgbClr val="334155"/>
                </a:solidFill>
                <a:latin typeface="Hind Siliguri"/>
                <a:ea typeface="Hind Siliguri"/>
                <a:cs typeface="Hind Siliguri"/>
                <a:sym typeface="Hind Siliguri"/>
              </a:rPr>
              <a:t> </a:t>
            </a:r>
            <a:r>
              <a:rPr lang="en-US" sz="1425" b="0" i="0" u="none" strike="noStrike" cap="none" dirty="0" err="1">
                <a:solidFill>
                  <a:srgbClr val="334155"/>
                </a:solidFill>
                <a:latin typeface="Hind Siliguri"/>
                <a:ea typeface="Hind Siliguri"/>
                <a:cs typeface="Hind Siliguri"/>
                <a:sym typeface="Hind Siliguri"/>
              </a:rPr>
              <a:t>বলা</a:t>
            </a:r>
            <a:r>
              <a:rPr lang="en-US" sz="1425" b="0" i="0" u="none" strike="noStrike" cap="none" dirty="0">
                <a:solidFill>
                  <a:srgbClr val="334155"/>
                </a:solidFill>
                <a:latin typeface="Hind Siliguri"/>
                <a:ea typeface="Hind Siliguri"/>
                <a:cs typeface="Hind Siliguri"/>
                <a:sym typeface="Hind Siliguri"/>
              </a:rPr>
              <a:t> </a:t>
            </a:r>
            <a:r>
              <a:rPr lang="en-US" sz="1425" b="0" i="0" u="none" strike="noStrike" cap="none" dirty="0" err="1">
                <a:solidFill>
                  <a:srgbClr val="334155"/>
                </a:solidFill>
                <a:latin typeface="Hind Siliguri"/>
                <a:ea typeface="Hind Siliguri"/>
                <a:cs typeface="Hind Siliguri"/>
                <a:sym typeface="Hind Siliguri"/>
              </a:rPr>
              <a:t>হয়</a:t>
            </a:r>
            <a:r>
              <a:rPr lang="en-US" sz="1425" b="0" i="0" u="none" strike="noStrike" cap="none" dirty="0">
                <a:solidFill>
                  <a:srgbClr val="334155"/>
                </a:solidFill>
                <a:latin typeface="Hind Siliguri"/>
                <a:ea typeface="Hind Siliguri"/>
                <a:cs typeface="Hind Siliguri"/>
                <a:sym typeface="Hind Siliguri"/>
              </a:rPr>
              <a:t>।</a:t>
            </a:r>
            <a:endParaRPr dirty="0"/>
          </a:p>
        </p:txBody>
      </p:sp>
      <p:pic>
        <p:nvPicPr>
          <p:cNvPr id="213" name="Google Shape;213;p21" descr="image.png"/>
          <p:cNvPicPr preferRelativeResize="0"/>
          <p:nvPr/>
        </p:nvPicPr>
        <p:blipFill rotWithShape="1">
          <a:blip r:embed="rId6">
            <a:alphaModFix/>
          </a:blip>
          <a:srcRect/>
          <a:stretch/>
        </p:blipFill>
        <p:spPr>
          <a:xfrm>
            <a:off x="523875" y="3317081"/>
            <a:ext cx="219075" cy="200025"/>
          </a:xfrm>
          <a:prstGeom prst="rect">
            <a:avLst/>
          </a:prstGeom>
          <a:noFill/>
          <a:ln>
            <a:noFill/>
          </a:ln>
        </p:spPr>
      </p:pic>
      <p:pic>
        <p:nvPicPr>
          <p:cNvPr id="214" name="Google Shape;214;p21" descr="image.png"/>
          <p:cNvPicPr preferRelativeResize="0"/>
          <p:nvPr/>
        </p:nvPicPr>
        <p:blipFill rotWithShape="1">
          <a:blip r:embed="rId7">
            <a:alphaModFix/>
          </a:blip>
          <a:srcRect/>
          <a:stretch/>
        </p:blipFill>
        <p:spPr>
          <a:xfrm>
            <a:off x="523875" y="4283868"/>
            <a:ext cx="171450" cy="200025"/>
          </a:xfrm>
          <a:prstGeom prst="rect">
            <a:avLst/>
          </a:prstGeom>
          <a:noFill/>
          <a:ln>
            <a:noFill/>
          </a:ln>
        </p:spPr>
      </p:pic>
      <p:pic>
        <p:nvPicPr>
          <p:cNvPr id="215" name="Google Shape;215;p21" descr="image.png"/>
          <p:cNvPicPr preferRelativeResize="0"/>
          <p:nvPr/>
        </p:nvPicPr>
        <p:blipFill rotWithShape="1">
          <a:blip r:embed="rId8">
            <a:alphaModFix/>
          </a:blip>
          <a:srcRect/>
          <a:stretch/>
        </p:blipFill>
        <p:spPr>
          <a:xfrm>
            <a:off x="523875" y="4979193"/>
            <a:ext cx="190500" cy="200025"/>
          </a:xfrm>
          <a:prstGeom prst="rect">
            <a:avLst/>
          </a:prstGeom>
          <a:noFill/>
          <a:ln>
            <a:noFill/>
          </a:ln>
        </p:spPr>
      </p:pic>
      <p:sp>
        <p:nvSpPr>
          <p:cNvPr id="216" name="Google Shape;216;p21"/>
          <p:cNvSpPr txBox="1"/>
          <p:nvPr/>
        </p:nvSpPr>
        <p:spPr>
          <a:xfrm>
            <a:off x="523875" y="428625"/>
            <a:ext cx="11668125" cy="552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550" b="1" i="0" u="none" strike="noStrike" cap="none">
                <a:solidFill>
                  <a:srgbClr val="0F4C5C"/>
                </a:solidFill>
                <a:latin typeface="Hind Siliguri"/>
                <a:ea typeface="Hind Siliguri"/>
                <a:cs typeface="Hind Siliguri"/>
                <a:sym typeface="Hind Siliguri"/>
              </a:rPr>
              <a:t>টিস্যু কালচারের মৌলিক ধারণা</a:t>
            </a:r>
            <a:endParaRPr/>
          </a:p>
        </p:txBody>
      </p:sp>
      <p:sp>
        <p:nvSpPr>
          <p:cNvPr id="217" name="Google Shape;217;p21"/>
          <p:cNvSpPr/>
          <p:nvPr/>
        </p:nvSpPr>
        <p:spPr>
          <a:xfrm>
            <a:off x="523875" y="1028700"/>
            <a:ext cx="11144250" cy="28575"/>
          </a:xfrm>
          <a:prstGeom prst="rect">
            <a:avLst/>
          </a:prstGeom>
          <a:solidFill>
            <a:srgbClr val="0D9488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3" name="Google Shape;223;p22" descr="image.png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523875" y="2690812"/>
            <a:ext cx="2607468" cy="2343150"/>
          </a:xfrm>
          <a:prstGeom prst="rect">
            <a:avLst/>
          </a:prstGeom>
          <a:noFill/>
          <a:ln>
            <a:noFill/>
          </a:ln>
          <a:effectLst>
            <a:outerShdw blurRad="149987" dist="250190" dir="8460000" algn="ctr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/>
          </a:sp3d>
        </p:spPr>
      </p:pic>
      <p:pic>
        <p:nvPicPr>
          <p:cNvPr id="224" name="Google Shape;224;p22" descr="image.png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3369468" y="2690812"/>
            <a:ext cx="2607468" cy="2343150"/>
          </a:xfrm>
          <a:prstGeom prst="rect">
            <a:avLst/>
          </a:prstGeom>
          <a:noFill/>
          <a:ln>
            <a:noFill/>
          </a:ln>
          <a:effectLst>
            <a:outerShdw blurRad="149987" dist="250190" dir="8460000" algn="ctr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/>
          </a:sp3d>
        </p:spPr>
      </p:pic>
      <p:pic>
        <p:nvPicPr>
          <p:cNvPr id="225" name="Google Shape;225;p22" descr="image.png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6215062" y="2690812"/>
            <a:ext cx="2607468" cy="2343150"/>
          </a:xfrm>
          <a:prstGeom prst="rect">
            <a:avLst/>
          </a:prstGeom>
          <a:noFill/>
          <a:ln>
            <a:noFill/>
          </a:ln>
          <a:effectLst>
            <a:outerShdw blurRad="149987" dist="250190" dir="8460000" algn="ctr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/>
          </a:sp3d>
        </p:spPr>
      </p:pic>
      <p:pic>
        <p:nvPicPr>
          <p:cNvPr id="226" name="Google Shape;226;p22" descr="image.png"/>
          <p:cNvPicPr preferRelativeResize="0"/>
          <p:nvPr/>
        </p:nvPicPr>
        <p:blipFill rotWithShape="1">
          <a:blip r:embed="rId6">
            <a:alphaModFix/>
          </a:blip>
          <a:srcRect/>
          <a:stretch/>
        </p:blipFill>
        <p:spPr>
          <a:xfrm>
            <a:off x="9060656" y="2690812"/>
            <a:ext cx="2607468" cy="2343150"/>
          </a:xfrm>
          <a:prstGeom prst="rect">
            <a:avLst/>
          </a:prstGeom>
          <a:noFill/>
          <a:ln>
            <a:noFill/>
          </a:ln>
          <a:effectLst>
            <a:outerShdw blurRad="149987" dist="250190" dir="8460000" algn="ctr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/>
          </a:sp3d>
        </p:spPr>
      </p:pic>
      <p:sp>
        <p:nvSpPr>
          <p:cNvPr id="227" name="Google Shape;227;p22"/>
          <p:cNvSpPr txBox="1"/>
          <p:nvPr/>
        </p:nvSpPr>
        <p:spPr>
          <a:xfrm>
            <a:off x="742950" y="3605212"/>
            <a:ext cx="2277784" cy="342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650" b="1" i="0" u="none" strike="noStrike" cap="none">
                <a:solidFill>
                  <a:srgbClr val="0F4C5C"/>
                </a:solidFill>
                <a:latin typeface="Hind Siliguri"/>
                <a:ea typeface="Hind Siliguri"/>
                <a:cs typeface="Hind Siliguri"/>
                <a:sym typeface="Hind Siliguri"/>
              </a:rPr>
              <a:t>ক্যালস কালচার</a:t>
            </a:r>
            <a:endParaRPr/>
          </a:p>
        </p:txBody>
      </p:sp>
      <p:sp>
        <p:nvSpPr>
          <p:cNvPr id="228" name="Google Shape;228;p22"/>
          <p:cNvSpPr txBox="1"/>
          <p:nvPr/>
        </p:nvSpPr>
        <p:spPr>
          <a:xfrm>
            <a:off x="742950" y="4043362"/>
            <a:ext cx="2169318" cy="7715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350" b="0" i="0" u="none" strike="noStrike" cap="none">
                <a:solidFill>
                  <a:srgbClr val="334155"/>
                </a:solidFill>
                <a:latin typeface="Hind Siliguri"/>
                <a:ea typeface="Hind Siliguri"/>
                <a:cs typeface="Hind Siliguri"/>
                <a:sym typeface="Hind Siliguri"/>
              </a:rPr>
              <a:t>এক্সপ্লান্ট থেকে প্রথমে অবিন্যস্ত কোষপিণ্ড বা ক্যালস (Callus) তৈরি করে চারা উৎপাদন।</a:t>
            </a:r>
            <a:endParaRPr/>
          </a:p>
        </p:txBody>
      </p:sp>
      <p:sp>
        <p:nvSpPr>
          <p:cNvPr id="229" name="Google Shape;229;p22"/>
          <p:cNvSpPr txBox="1"/>
          <p:nvPr/>
        </p:nvSpPr>
        <p:spPr>
          <a:xfrm>
            <a:off x="3588543" y="3605212"/>
            <a:ext cx="2277784" cy="342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650" b="1" i="0" u="none" strike="noStrike" cap="none">
                <a:solidFill>
                  <a:srgbClr val="0F4C5C"/>
                </a:solidFill>
                <a:latin typeface="Hind Siliguri"/>
                <a:ea typeface="Hind Siliguri"/>
                <a:cs typeface="Hind Siliguri"/>
                <a:sym typeface="Hind Siliguri"/>
              </a:rPr>
              <a:t>পরাগধানী কালচার</a:t>
            </a:r>
            <a:endParaRPr/>
          </a:p>
        </p:txBody>
      </p:sp>
      <p:sp>
        <p:nvSpPr>
          <p:cNvPr id="230" name="Google Shape;230;p22"/>
          <p:cNvSpPr txBox="1"/>
          <p:nvPr/>
        </p:nvSpPr>
        <p:spPr>
          <a:xfrm>
            <a:off x="3588543" y="4043362"/>
            <a:ext cx="2169318" cy="7715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350" b="0" i="0" u="none" strike="noStrike" cap="none">
                <a:solidFill>
                  <a:srgbClr val="334155"/>
                </a:solidFill>
                <a:latin typeface="Hind Siliguri"/>
                <a:ea typeface="Hind Siliguri"/>
                <a:cs typeface="Hind Siliguri"/>
                <a:sym typeface="Hind Siliguri"/>
              </a:rPr>
              <a:t>Anther Culture এর মাধ্যমে সরাসরি হ্যাপ্লয়েড (n) উদ্ভিদ প্রজাতি তৈরি করা।</a:t>
            </a:r>
            <a:endParaRPr/>
          </a:p>
        </p:txBody>
      </p:sp>
      <p:sp>
        <p:nvSpPr>
          <p:cNvPr id="231" name="Google Shape;231;p22"/>
          <p:cNvSpPr txBox="1"/>
          <p:nvPr/>
        </p:nvSpPr>
        <p:spPr>
          <a:xfrm>
            <a:off x="6434137" y="3605212"/>
            <a:ext cx="2277784" cy="342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650" b="1" i="0" u="none" strike="noStrike" cap="none">
                <a:solidFill>
                  <a:srgbClr val="0F4C5C"/>
                </a:solidFill>
                <a:latin typeface="Hind Siliguri"/>
                <a:ea typeface="Hind Siliguri"/>
                <a:cs typeface="Hind Siliguri"/>
                <a:sym typeface="Hind Siliguri"/>
              </a:rPr>
              <a:t>সোমাটিক হাইব্রিড</a:t>
            </a:r>
            <a:endParaRPr/>
          </a:p>
        </p:txBody>
      </p:sp>
      <p:sp>
        <p:nvSpPr>
          <p:cNvPr id="232" name="Google Shape;232;p22"/>
          <p:cNvSpPr txBox="1"/>
          <p:nvPr/>
        </p:nvSpPr>
        <p:spPr>
          <a:xfrm>
            <a:off x="6434137" y="4043362"/>
            <a:ext cx="2169318" cy="7715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350" b="0" i="0" u="none" strike="noStrike" cap="none">
                <a:solidFill>
                  <a:srgbClr val="334155"/>
                </a:solidFill>
                <a:latin typeface="Hind Siliguri"/>
                <a:ea typeface="Hind Siliguri"/>
                <a:cs typeface="Hind Siliguri"/>
                <a:sym typeface="Hind Siliguri"/>
              </a:rPr>
              <a:t>দুটি ভিন্ন উদ্ভিদের প্রোটোপ্লাস্ট গালিয়ে সাইব্রিড (Sybrid) ও নতুন সংকর উদ্ভিদ সৃষ্টি।</a:t>
            </a:r>
            <a:endParaRPr/>
          </a:p>
        </p:txBody>
      </p:sp>
      <p:sp>
        <p:nvSpPr>
          <p:cNvPr id="233" name="Google Shape;233;p22"/>
          <p:cNvSpPr txBox="1"/>
          <p:nvPr/>
        </p:nvSpPr>
        <p:spPr>
          <a:xfrm>
            <a:off x="9279731" y="3605212"/>
            <a:ext cx="2277784" cy="342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650" b="1" i="0" u="none" strike="noStrike" cap="none">
                <a:solidFill>
                  <a:srgbClr val="0F4C5C"/>
                </a:solidFill>
                <a:latin typeface="Hind Siliguri"/>
                <a:ea typeface="Hind Siliguri"/>
                <a:cs typeface="Hind Siliguri"/>
                <a:sym typeface="Hind Siliguri"/>
              </a:rPr>
              <a:t>অঙ্গ ও মুকুল কালচার</a:t>
            </a:r>
            <a:endParaRPr/>
          </a:p>
        </p:txBody>
      </p:sp>
      <p:sp>
        <p:nvSpPr>
          <p:cNvPr id="234" name="Google Shape;234;p22"/>
          <p:cNvSpPr txBox="1"/>
          <p:nvPr/>
        </p:nvSpPr>
        <p:spPr>
          <a:xfrm>
            <a:off x="9279731" y="4043362"/>
            <a:ext cx="2169318" cy="7715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350" b="0" i="0" u="none" strike="noStrike" cap="none" dirty="0" err="1">
                <a:solidFill>
                  <a:srgbClr val="334155"/>
                </a:solidFill>
                <a:latin typeface="Hind Siliguri"/>
                <a:ea typeface="Hind Siliguri"/>
                <a:cs typeface="Hind Siliguri"/>
                <a:sym typeface="Hind Siliguri"/>
              </a:rPr>
              <a:t>কাক্ষিক</a:t>
            </a:r>
            <a:r>
              <a:rPr lang="en-US" sz="1350" b="0" i="0" u="none" strike="noStrike" cap="none" dirty="0">
                <a:solidFill>
                  <a:srgbClr val="334155"/>
                </a:solidFill>
                <a:latin typeface="Hind Siliguri"/>
                <a:ea typeface="Hind Siliguri"/>
                <a:cs typeface="Hind Siliguri"/>
                <a:sym typeface="Hind Siliguri"/>
              </a:rPr>
              <a:t> </a:t>
            </a:r>
            <a:r>
              <a:rPr lang="en-US" sz="1350" b="0" i="0" u="none" strike="noStrike" cap="none" dirty="0" err="1">
                <a:solidFill>
                  <a:srgbClr val="334155"/>
                </a:solidFill>
                <a:latin typeface="Hind Siliguri"/>
                <a:ea typeface="Hind Siliguri"/>
                <a:cs typeface="Hind Siliguri"/>
                <a:sym typeface="Hind Siliguri"/>
              </a:rPr>
              <a:t>মুকুল</a:t>
            </a:r>
            <a:r>
              <a:rPr lang="en-US" sz="1350" b="0" i="0" u="none" strike="noStrike" cap="none" dirty="0">
                <a:solidFill>
                  <a:srgbClr val="334155"/>
                </a:solidFill>
                <a:latin typeface="Hind Siliguri"/>
                <a:ea typeface="Hind Siliguri"/>
                <a:cs typeface="Hind Siliguri"/>
                <a:sym typeface="Hind Siliguri"/>
              </a:rPr>
              <a:t>, </a:t>
            </a:r>
            <a:r>
              <a:rPr lang="en-US" sz="1350" b="0" i="0" u="none" strike="noStrike" cap="none" dirty="0" err="1">
                <a:solidFill>
                  <a:srgbClr val="334155"/>
                </a:solidFill>
                <a:latin typeface="Hind Siliguri"/>
                <a:ea typeface="Hind Siliguri"/>
                <a:cs typeface="Hind Siliguri"/>
                <a:sym typeface="Hind Siliguri"/>
              </a:rPr>
              <a:t>ভ্রূণ</a:t>
            </a:r>
            <a:r>
              <a:rPr lang="en-US" sz="1350" b="0" i="0" u="none" strike="noStrike" cap="none" dirty="0">
                <a:solidFill>
                  <a:srgbClr val="334155"/>
                </a:solidFill>
                <a:latin typeface="Hind Siliguri"/>
                <a:ea typeface="Hind Siliguri"/>
                <a:cs typeface="Hind Siliguri"/>
                <a:sym typeface="Hind Siliguri"/>
              </a:rPr>
              <a:t> ও </a:t>
            </a:r>
            <a:r>
              <a:rPr lang="en-US" sz="1350" b="0" i="0" u="none" strike="noStrike" cap="none" dirty="0" err="1">
                <a:solidFill>
                  <a:srgbClr val="334155"/>
                </a:solidFill>
                <a:latin typeface="Hind Siliguri"/>
                <a:ea typeface="Hind Siliguri"/>
                <a:cs typeface="Hind Siliguri"/>
                <a:sym typeface="Hind Siliguri"/>
              </a:rPr>
              <a:t>শীর্ষ</a:t>
            </a:r>
            <a:r>
              <a:rPr lang="en-US" sz="1350" b="0" i="0" u="none" strike="noStrike" cap="none" dirty="0">
                <a:solidFill>
                  <a:srgbClr val="334155"/>
                </a:solidFill>
                <a:latin typeface="Hind Siliguri"/>
                <a:ea typeface="Hind Siliguri"/>
                <a:cs typeface="Hind Siliguri"/>
                <a:sym typeface="Hind Siliguri"/>
              </a:rPr>
              <a:t> </a:t>
            </a:r>
            <a:r>
              <a:rPr lang="en-US" sz="1350" b="0" i="0" u="none" strike="noStrike" cap="none" dirty="0" err="1">
                <a:solidFill>
                  <a:srgbClr val="334155"/>
                </a:solidFill>
                <a:latin typeface="Hind Siliguri"/>
                <a:ea typeface="Hind Siliguri"/>
                <a:cs typeface="Hind Siliguri"/>
                <a:sym typeface="Hind Siliguri"/>
              </a:rPr>
              <a:t>মুকুল</a:t>
            </a:r>
            <a:r>
              <a:rPr lang="en-US" sz="1350" b="0" i="0" u="none" strike="noStrike" cap="none" dirty="0">
                <a:solidFill>
                  <a:srgbClr val="334155"/>
                </a:solidFill>
                <a:latin typeface="Hind Siliguri"/>
                <a:ea typeface="Hind Siliguri"/>
                <a:cs typeface="Hind Siliguri"/>
                <a:sym typeface="Hind Siliguri"/>
              </a:rPr>
              <a:t> </a:t>
            </a:r>
            <a:r>
              <a:rPr lang="en-US" sz="1350" b="0" i="0" u="none" strike="noStrike" cap="none" dirty="0" err="1">
                <a:solidFill>
                  <a:srgbClr val="334155"/>
                </a:solidFill>
                <a:latin typeface="Hind Siliguri"/>
                <a:ea typeface="Hind Siliguri"/>
                <a:cs typeface="Hind Siliguri"/>
                <a:sym typeface="Hind Siliguri"/>
              </a:rPr>
              <a:t>কালচারের</a:t>
            </a:r>
            <a:r>
              <a:rPr lang="en-US" sz="1350" b="0" i="0" u="none" strike="noStrike" cap="none" dirty="0">
                <a:solidFill>
                  <a:srgbClr val="334155"/>
                </a:solidFill>
                <a:latin typeface="Hind Siliguri"/>
                <a:ea typeface="Hind Siliguri"/>
                <a:cs typeface="Hind Siliguri"/>
                <a:sym typeface="Hind Siliguri"/>
              </a:rPr>
              <a:t> </a:t>
            </a:r>
            <a:r>
              <a:rPr lang="en-US" sz="1350" b="0" i="0" u="none" strike="noStrike" cap="none" dirty="0" err="1">
                <a:solidFill>
                  <a:srgbClr val="334155"/>
                </a:solidFill>
                <a:latin typeface="Hind Siliguri"/>
                <a:ea typeface="Hind Siliguri"/>
                <a:cs typeface="Hind Siliguri"/>
                <a:sym typeface="Hind Siliguri"/>
              </a:rPr>
              <a:t>মাধ্যমে</a:t>
            </a:r>
            <a:r>
              <a:rPr lang="en-US" sz="1350" b="0" i="0" u="none" strike="noStrike" cap="none" dirty="0">
                <a:solidFill>
                  <a:srgbClr val="334155"/>
                </a:solidFill>
                <a:latin typeface="Hind Siliguri"/>
                <a:ea typeface="Hind Siliguri"/>
                <a:cs typeface="Hind Siliguri"/>
                <a:sym typeface="Hind Siliguri"/>
              </a:rPr>
              <a:t> </a:t>
            </a:r>
            <a:r>
              <a:rPr lang="en-US" sz="1350" b="0" i="0" u="none" strike="noStrike" cap="none" dirty="0" err="1">
                <a:solidFill>
                  <a:srgbClr val="334155"/>
                </a:solidFill>
                <a:latin typeface="Hind Siliguri"/>
                <a:ea typeface="Hind Siliguri"/>
                <a:cs typeface="Hind Siliguri"/>
                <a:sym typeface="Hind Siliguri"/>
              </a:rPr>
              <a:t>দ্রুত</a:t>
            </a:r>
            <a:r>
              <a:rPr lang="en-US" sz="1350" b="0" i="0" u="none" strike="noStrike" cap="none" dirty="0">
                <a:solidFill>
                  <a:srgbClr val="334155"/>
                </a:solidFill>
                <a:latin typeface="Hind Siliguri"/>
                <a:ea typeface="Hind Siliguri"/>
                <a:cs typeface="Hind Siliguri"/>
                <a:sym typeface="Hind Siliguri"/>
              </a:rPr>
              <a:t> </a:t>
            </a:r>
            <a:r>
              <a:rPr lang="en-US" sz="1350" b="0" i="0" u="none" strike="noStrike" cap="none" dirty="0" err="1">
                <a:solidFill>
                  <a:srgbClr val="334155"/>
                </a:solidFill>
                <a:latin typeface="Hind Siliguri"/>
                <a:ea typeface="Hind Siliguri"/>
                <a:cs typeface="Hind Siliguri"/>
                <a:sym typeface="Hind Siliguri"/>
              </a:rPr>
              <a:t>অণুচারা</a:t>
            </a:r>
            <a:r>
              <a:rPr lang="en-US" sz="1350" b="0" i="0" u="none" strike="noStrike" cap="none" dirty="0">
                <a:solidFill>
                  <a:srgbClr val="334155"/>
                </a:solidFill>
                <a:latin typeface="Hind Siliguri"/>
                <a:ea typeface="Hind Siliguri"/>
                <a:cs typeface="Hind Siliguri"/>
                <a:sym typeface="Hind Siliguri"/>
              </a:rPr>
              <a:t> </a:t>
            </a:r>
            <a:r>
              <a:rPr lang="en-US" sz="1350" b="0" i="0" u="none" strike="noStrike" cap="none" dirty="0" err="1">
                <a:solidFill>
                  <a:srgbClr val="334155"/>
                </a:solidFill>
                <a:latin typeface="Hind Siliguri"/>
                <a:ea typeface="Hind Siliguri"/>
                <a:cs typeface="Hind Siliguri"/>
                <a:sym typeface="Hind Siliguri"/>
              </a:rPr>
              <a:t>সৃষ্টি</a:t>
            </a:r>
            <a:r>
              <a:rPr lang="en-US" sz="1350" b="0" i="0" u="none" strike="noStrike" cap="none" dirty="0">
                <a:solidFill>
                  <a:srgbClr val="334155"/>
                </a:solidFill>
                <a:latin typeface="Hind Siliguri"/>
                <a:ea typeface="Hind Siliguri"/>
                <a:cs typeface="Hind Siliguri"/>
                <a:sym typeface="Hind Siliguri"/>
              </a:rPr>
              <a:t>।</a:t>
            </a:r>
            <a:endParaRPr dirty="0"/>
          </a:p>
        </p:txBody>
      </p:sp>
      <p:pic>
        <p:nvPicPr>
          <p:cNvPr id="235" name="Google Shape;235;p22" descr="image.png"/>
          <p:cNvPicPr preferRelativeResize="0"/>
          <p:nvPr/>
        </p:nvPicPr>
        <p:blipFill rotWithShape="1">
          <a:blip r:embed="rId7">
            <a:alphaModFix/>
          </a:blip>
          <a:srcRect/>
          <a:stretch/>
        </p:blipFill>
        <p:spPr>
          <a:xfrm>
            <a:off x="742950" y="2995612"/>
            <a:ext cx="342900" cy="342900"/>
          </a:xfrm>
          <a:prstGeom prst="rect">
            <a:avLst/>
          </a:prstGeom>
          <a:noFill/>
          <a:ln>
            <a:noFill/>
          </a:ln>
        </p:spPr>
      </p:pic>
      <p:pic>
        <p:nvPicPr>
          <p:cNvPr id="236" name="Google Shape;236;p22" descr="image.png"/>
          <p:cNvPicPr preferRelativeResize="0"/>
          <p:nvPr/>
        </p:nvPicPr>
        <p:blipFill rotWithShape="1">
          <a:blip r:embed="rId8">
            <a:alphaModFix/>
          </a:blip>
          <a:srcRect/>
          <a:stretch/>
        </p:blipFill>
        <p:spPr>
          <a:xfrm>
            <a:off x="3588543" y="2995612"/>
            <a:ext cx="342900" cy="342900"/>
          </a:xfrm>
          <a:prstGeom prst="rect">
            <a:avLst/>
          </a:prstGeom>
          <a:noFill/>
          <a:ln>
            <a:noFill/>
          </a:ln>
        </p:spPr>
      </p:pic>
      <p:pic>
        <p:nvPicPr>
          <p:cNvPr id="237" name="Google Shape;237;p22" descr="image.png"/>
          <p:cNvPicPr preferRelativeResize="0"/>
          <p:nvPr/>
        </p:nvPicPr>
        <p:blipFill rotWithShape="1">
          <a:blip r:embed="rId9">
            <a:alphaModFix/>
          </a:blip>
          <a:srcRect/>
          <a:stretch/>
        </p:blipFill>
        <p:spPr>
          <a:xfrm>
            <a:off x="6434137" y="2995612"/>
            <a:ext cx="304800" cy="342900"/>
          </a:xfrm>
          <a:prstGeom prst="rect">
            <a:avLst/>
          </a:prstGeom>
          <a:noFill/>
          <a:ln>
            <a:noFill/>
          </a:ln>
        </p:spPr>
      </p:pic>
      <p:pic>
        <p:nvPicPr>
          <p:cNvPr id="238" name="Google Shape;238;p22" descr="image.png"/>
          <p:cNvPicPr preferRelativeResize="0"/>
          <p:nvPr/>
        </p:nvPicPr>
        <p:blipFill rotWithShape="1">
          <a:blip r:embed="rId10">
            <a:alphaModFix/>
          </a:blip>
          <a:srcRect/>
          <a:stretch/>
        </p:blipFill>
        <p:spPr>
          <a:xfrm>
            <a:off x="9279731" y="2995612"/>
            <a:ext cx="304800" cy="342900"/>
          </a:xfrm>
          <a:prstGeom prst="rect">
            <a:avLst/>
          </a:prstGeom>
          <a:noFill/>
          <a:ln>
            <a:noFill/>
          </a:ln>
        </p:spPr>
      </p:pic>
      <p:sp>
        <p:nvSpPr>
          <p:cNvPr id="239" name="Google Shape;239;p22"/>
          <p:cNvSpPr txBox="1"/>
          <p:nvPr/>
        </p:nvSpPr>
        <p:spPr>
          <a:xfrm>
            <a:off x="523875" y="428625"/>
            <a:ext cx="11668125" cy="552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550" b="1" i="0" u="none" strike="noStrike" cap="none">
                <a:solidFill>
                  <a:srgbClr val="0F4C5C"/>
                </a:solidFill>
                <a:latin typeface="Hind Siliguri"/>
                <a:ea typeface="Hind Siliguri"/>
                <a:cs typeface="Hind Siliguri"/>
                <a:sym typeface="Hind Siliguri"/>
              </a:rPr>
              <a:t>টিস্যু কালচারের প্রকারভেদ (Types)</a:t>
            </a:r>
            <a:endParaRPr/>
          </a:p>
        </p:txBody>
      </p:sp>
      <p:sp>
        <p:nvSpPr>
          <p:cNvPr id="240" name="Google Shape;240;p22"/>
          <p:cNvSpPr/>
          <p:nvPr/>
        </p:nvSpPr>
        <p:spPr>
          <a:xfrm>
            <a:off x="523875" y="1028700"/>
            <a:ext cx="11144250" cy="28575"/>
          </a:xfrm>
          <a:prstGeom prst="rect">
            <a:avLst/>
          </a:prstGeom>
          <a:solidFill>
            <a:srgbClr val="0D9488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6" name="Google Shape;246;p23" descr="image.png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523875" y="2586037"/>
            <a:ext cx="5405437" cy="2552700"/>
          </a:xfrm>
          <a:prstGeom prst="rect">
            <a:avLst/>
          </a:prstGeom>
          <a:noFill/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</p:pic>
      <p:pic>
        <p:nvPicPr>
          <p:cNvPr id="247" name="Google Shape;247;p23" descr="image.png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6262687" y="2586037"/>
            <a:ext cx="5405437" cy="2552700"/>
          </a:xfrm>
          <a:prstGeom prst="rect">
            <a:avLst/>
          </a:prstGeom>
          <a:noFill/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</p:pic>
      <p:sp>
        <p:nvSpPr>
          <p:cNvPr id="248" name="Google Shape;248;p23"/>
          <p:cNvSpPr txBox="1"/>
          <p:nvPr/>
        </p:nvSpPr>
        <p:spPr>
          <a:xfrm>
            <a:off x="819150" y="2862262"/>
            <a:ext cx="5055631" cy="3714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 b="1" i="0" u="none" strike="noStrike" cap="none">
                <a:solidFill>
                  <a:srgbClr val="0F4C5C"/>
                </a:solidFill>
                <a:latin typeface="Hind Siliguri"/>
                <a:ea typeface="Hind Siliguri"/>
                <a:cs typeface="Hind Siliguri"/>
                <a:sym typeface="Hind Siliguri"/>
              </a:rPr>
              <a:t>টিস্যু কালচার ল্যাবের ৩টি কক্ষ</a:t>
            </a:r>
            <a:endParaRPr/>
          </a:p>
        </p:txBody>
      </p:sp>
      <p:sp>
        <p:nvSpPr>
          <p:cNvPr id="249" name="Google Shape;249;p23"/>
          <p:cNvSpPr txBox="1"/>
          <p:nvPr/>
        </p:nvSpPr>
        <p:spPr>
          <a:xfrm>
            <a:off x="819150" y="3348037"/>
            <a:ext cx="4814887" cy="5143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350" b="1" i="0" u="none" strike="noStrike" cap="none">
                <a:solidFill>
                  <a:srgbClr val="334155"/>
                </a:solidFill>
                <a:latin typeface="Hind Siliguri"/>
                <a:ea typeface="Hind Siliguri"/>
                <a:cs typeface="Hind Siliguri"/>
                <a:sym typeface="Hind Siliguri"/>
              </a:rPr>
              <a:t>১. প্রথম কক্ষ:</a:t>
            </a:r>
            <a:r>
              <a:rPr lang="en-US" sz="1350" b="0" i="0" u="none" strike="noStrike" cap="none">
                <a:solidFill>
                  <a:srgbClr val="334155"/>
                </a:solidFill>
                <a:latin typeface="Hind Siliguri"/>
                <a:ea typeface="Hind Siliguri"/>
                <a:cs typeface="Hind Siliguri"/>
                <a:sym typeface="Hind Siliguri"/>
              </a:rPr>
              <a:t> মিডিয়া প্রস্তুতকরণ, ধৌতকরণ ও রাসায়নিক সামগ্রী রাখার কক্ষ।</a:t>
            </a:r>
            <a:endParaRPr/>
          </a:p>
        </p:txBody>
      </p:sp>
      <p:sp>
        <p:nvSpPr>
          <p:cNvPr id="250" name="Google Shape;250;p23"/>
          <p:cNvSpPr txBox="1"/>
          <p:nvPr/>
        </p:nvSpPr>
        <p:spPr>
          <a:xfrm>
            <a:off x="819150" y="3862387"/>
            <a:ext cx="4814887" cy="5143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350" b="1" i="0" u="none" strike="noStrike" cap="none">
                <a:solidFill>
                  <a:srgbClr val="334155"/>
                </a:solidFill>
                <a:latin typeface="Hind Siliguri"/>
                <a:ea typeface="Hind Siliguri"/>
                <a:cs typeface="Hind Siliguri"/>
                <a:sym typeface="Hind Siliguri"/>
              </a:rPr>
              <a:t>২. দ্বিতীয় কক্ষ:</a:t>
            </a:r>
            <a:r>
              <a:rPr lang="en-US" sz="1350" b="0" i="0" u="none" strike="noStrike" cap="none">
                <a:solidFill>
                  <a:srgbClr val="334155"/>
                </a:solidFill>
                <a:latin typeface="Hind Siliguri"/>
                <a:ea typeface="Hind Siliguri"/>
                <a:cs typeface="Hind Siliguri"/>
                <a:sym typeface="Hind Siliguri"/>
              </a:rPr>
              <a:t> লেমিনার এয়ার ফ্লো ক্যাবিনেট যুক্ত ইনোকুলেশন বা জীবাণুমুক্তকরণ কক্ষ।</a:t>
            </a:r>
            <a:endParaRPr/>
          </a:p>
        </p:txBody>
      </p:sp>
      <p:sp>
        <p:nvSpPr>
          <p:cNvPr id="251" name="Google Shape;251;p23"/>
          <p:cNvSpPr txBox="1"/>
          <p:nvPr/>
        </p:nvSpPr>
        <p:spPr>
          <a:xfrm>
            <a:off x="819150" y="4376737"/>
            <a:ext cx="4814887" cy="5143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350" b="1" i="0" u="none" strike="noStrike" cap="none">
                <a:solidFill>
                  <a:srgbClr val="334155"/>
                </a:solidFill>
                <a:latin typeface="Hind Siliguri"/>
                <a:ea typeface="Hind Siliguri"/>
                <a:cs typeface="Hind Siliguri"/>
                <a:sym typeface="Hind Siliguri"/>
              </a:rPr>
              <a:t>৩. তৃতীয় কক্ষ:</a:t>
            </a:r>
            <a:r>
              <a:rPr lang="en-US" sz="1350" b="0" i="0" u="none" strike="noStrike" cap="none">
                <a:solidFill>
                  <a:srgbClr val="334155"/>
                </a:solidFill>
                <a:latin typeface="Hind Siliguri"/>
                <a:ea typeface="Hind Siliguri"/>
                <a:cs typeface="Hind Siliguri"/>
                <a:sym typeface="Hind Siliguri"/>
              </a:rPr>
              <a:t> নিয়ন্ত্রিত আলো, আর্দ্রতা (৭০-৭৫%) ও তাপমাত্রা (১৭-২০°সে) বিশিষ্ট কালচার কক্ষ।</a:t>
            </a:r>
            <a:endParaRPr/>
          </a:p>
        </p:txBody>
      </p:sp>
      <p:sp>
        <p:nvSpPr>
          <p:cNvPr id="252" name="Google Shape;252;p23"/>
          <p:cNvSpPr txBox="1"/>
          <p:nvPr/>
        </p:nvSpPr>
        <p:spPr>
          <a:xfrm>
            <a:off x="6557962" y="2862262"/>
            <a:ext cx="5055631" cy="3714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 b="1" i="0" u="none" strike="noStrike" cap="none">
                <a:solidFill>
                  <a:srgbClr val="0F4C5C"/>
                </a:solidFill>
                <a:latin typeface="Hind Siliguri"/>
                <a:ea typeface="Hind Siliguri"/>
                <a:cs typeface="Hind Siliguri"/>
                <a:sym typeface="Hind Siliguri"/>
              </a:rPr>
              <a:t>প্রয়োজনীয় যন্ত্রপাতি ও রাসায়নিক</a:t>
            </a:r>
            <a:endParaRPr/>
          </a:p>
        </p:txBody>
      </p:sp>
      <p:sp>
        <p:nvSpPr>
          <p:cNvPr id="253" name="Google Shape;253;p23"/>
          <p:cNvSpPr txBox="1"/>
          <p:nvPr/>
        </p:nvSpPr>
        <p:spPr>
          <a:xfrm>
            <a:off x="6557962" y="3348037"/>
            <a:ext cx="4814887" cy="5143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350" b="1" i="0" u="none" strike="noStrike" cap="none">
                <a:solidFill>
                  <a:srgbClr val="334155"/>
                </a:solidFill>
                <a:latin typeface="Hind Siliguri"/>
                <a:ea typeface="Hind Siliguri"/>
                <a:cs typeface="Hind Siliguri"/>
                <a:sym typeface="Hind Siliguri"/>
              </a:rPr>
              <a:t>যন্ত্রপাতি:</a:t>
            </a:r>
            <a:r>
              <a:rPr lang="en-US" sz="1350" b="0" i="0" u="none" strike="noStrike" cap="none">
                <a:solidFill>
                  <a:srgbClr val="334155"/>
                </a:solidFill>
                <a:latin typeface="Hind Siliguri"/>
                <a:ea typeface="Hind Siliguri"/>
                <a:cs typeface="Hind Siliguri"/>
                <a:sym typeface="Hind Siliguri"/>
              </a:rPr>
              <a:t> অটোক্লেভ (Autoclave), pH মিটার, মাইক্রোপিপেট, সেন্টিফিউজ, মাইক্রোটোম, সেন্ট্রিফিউজ।</a:t>
            </a:r>
            <a:endParaRPr/>
          </a:p>
        </p:txBody>
      </p:sp>
      <p:sp>
        <p:nvSpPr>
          <p:cNvPr id="254" name="Google Shape;254;p23"/>
          <p:cNvSpPr txBox="1"/>
          <p:nvPr/>
        </p:nvSpPr>
        <p:spPr>
          <a:xfrm>
            <a:off x="6557962" y="3862387"/>
            <a:ext cx="4814887" cy="5143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350" b="1" i="0" u="none" strike="noStrike" cap="none">
                <a:solidFill>
                  <a:srgbClr val="334155"/>
                </a:solidFill>
                <a:latin typeface="Hind Siliguri"/>
                <a:ea typeface="Hind Siliguri"/>
                <a:cs typeface="Hind Siliguri"/>
                <a:sym typeface="Hind Siliguri"/>
              </a:rPr>
              <a:t>রাসায়নিক ও মাধ্যম:</a:t>
            </a:r>
            <a:r>
              <a:rPr lang="en-US" sz="1350" b="0" i="0" u="none" strike="noStrike" cap="none">
                <a:solidFill>
                  <a:srgbClr val="334155"/>
                </a:solidFill>
                <a:latin typeface="Hind Siliguri"/>
                <a:ea typeface="Hind Siliguri"/>
                <a:cs typeface="Hind Siliguri"/>
                <a:sym typeface="Hind Siliguri"/>
              </a:rPr>
              <a:t> MS মিডিয়া (Murashige &amp; Skoog), B5 মিডিয়া, অ্যাগার-অ্যাগার, অক্সিন, সাইটোকাইনিন, সুক্রোজ (২-৪%)।</a:t>
            </a:r>
            <a:endParaRPr/>
          </a:p>
        </p:txBody>
      </p:sp>
      <p:sp>
        <p:nvSpPr>
          <p:cNvPr id="255" name="Google Shape;255;p23"/>
          <p:cNvSpPr txBox="1"/>
          <p:nvPr/>
        </p:nvSpPr>
        <p:spPr>
          <a:xfrm>
            <a:off x="523875" y="428625"/>
            <a:ext cx="11668125" cy="552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550" b="1" i="0" u="none" strike="noStrike" cap="none">
                <a:solidFill>
                  <a:srgbClr val="0F4C5C"/>
                </a:solidFill>
                <a:latin typeface="Hind Siliguri"/>
                <a:ea typeface="Hind Siliguri"/>
                <a:cs typeface="Hind Siliguri"/>
                <a:sym typeface="Hind Siliguri"/>
              </a:rPr>
              <a:t>গবেষণাগার ও যন্ত্রপাতি (Lab &amp; Equipment)</a:t>
            </a:r>
            <a:endParaRPr/>
          </a:p>
        </p:txBody>
      </p:sp>
      <p:sp>
        <p:nvSpPr>
          <p:cNvPr id="256" name="Google Shape;256;p23"/>
          <p:cNvSpPr/>
          <p:nvPr/>
        </p:nvSpPr>
        <p:spPr>
          <a:xfrm>
            <a:off x="523875" y="1028700"/>
            <a:ext cx="11144250" cy="28575"/>
          </a:xfrm>
          <a:prstGeom prst="rect">
            <a:avLst/>
          </a:prstGeom>
          <a:solidFill>
            <a:srgbClr val="0D9488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6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62" name="Google Shape;262;p24" descr="image.png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6262687" y="2052637"/>
            <a:ext cx="5405437" cy="3619500"/>
          </a:xfrm>
          <a:prstGeom prst="rect">
            <a:avLst/>
          </a:prstGeom>
          <a:noFill/>
          <a:ln>
            <a:noFill/>
          </a:ln>
        </p:spPr>
      </p:pic>
      <p:pic>
        <p:nvPicPr>
          <p:cNvPr id="263" name="Google Shape;263;p24"/>
          <p:cNvPicPr preferRelativeResize="0"/>
          <p:nvPr/>
        </p:nvPicPr>
        <p:blipFill>
          <a:blip r:embed="rId4"/>
          <a:srcRect/>
          <a:stretch/>
        </p:blipFill>
        <p:spPr>
          <a:xfrm>
            <a:off x="6348046" y="2071687"/>
            <a:ext cx="5125915" cy="3581400"/>
          </a:xfrm>
          <a:prstGeom prst="rect">
            <a:avLst/>
          </a:prstGeom>
          <a:noFill/>
          <a:ln>
            <a:noFill/>
          </a:ln>
        </p:spPr>
      </p:pic>
      <p:sp>
        <p:nvSpPr>
          <p:cNvPr id="264" name="Google Shape;264;p24"/>
          <p:cNvSpPr txBox="1"/>
          <p:nvPr/>
        </p:nvSpPr>
        <p:spPr>
          <a:xfrm>
            <a:off x="857250" y="2683668"/>
            <a:ext cx="5072062" cy="65787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lnSpc>
                <a:spcPct val="149964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425" b="1" i="0" u="none" strike="noStrike" cap="none" dirty="0" err="1">
                <a:solidFill>
                  <a:srgbClr val="0F4C5C"/>
                </a:solidFill>
                <a:latin typeface="Hind Siliguri"/>
                <a:ea typeface="Hind Siliguri"/>
                <a:cs typeface="Hind Siliguri"/>
                <a:sym typeface="Hind Siliguri"/>
              </a:rPr>
              <a:t>অটোক্লেভ</a:t>
            </a:r>
            <a:r>
              <a:rPr lang="en-US" sz="1425" b="1" i="0" u="none" strike="noStrike" cap="none" dirty="0">
                <a:solidFill>
                  <a:srgbClr val="0F4C5C"/>
                </a:solidFill>
                <a:latin typeface="Hind Siliguri"/>
                <a:ea typeface="Hind Siliguri"/>
                <a:cs typeface="Hind Siliguri"/>
                <a:sym typeface="Hind Siliguri"/>
              </a:rPr>
              <a:t> sterilization:</a:t>
            </a:r>
            <a:r>
              <a:rPr lang="en-US" sz="1425" b="0" i="0" u="none" strike="noStrike" cap="none" dirty="0">
                <a:solidFill>
                  <a:srgbClr val="334155"/>
                </a:solidFill>
                <a:latin typeface="Hind Siliguri"/>
                <a:ea typeface="Hind Siliguri"/>
                <a:cs typeface="Hind Siliguri"/>
                <a:sym typeface="Hind Siliguri"/>
              </a:rPr>
              <a:t> </a:t>
            </a:r>
            <a:r>
              <a:rPr lang="en-US" sz="1425" b="0" i="0" u="none" strike="noStrike" cap="none" dirty="0" err="1">
                <a:solidFill>
                  <a:srgbClr val="334155"/>
                </a:solidFill>
                <a:latin typeface="Hind Siliguri"/>
                <a:ea typeface="Hind Siliguri"/>
                <a:cs typeface="Hind Siliguri"/>
                <a:sym typeface="Hind Siliguri"/>
              </a:rPr>
              <a:t>কালচার</a:t>
            </a:r>
            <a:r>
              <a:rPr lang="en-US" sz="1425" b="0" i="0" u="none" strike="noStrike" cap="none" dirty="0">
                <a:solidFill>
                  <a:srgbClr val="334155"/>
                </a:solidFill>
                <a:latin typeface="Hind Siliguri"/>
                <a:ea typeface="Hind Siliguri"/>
                <a:cs typeface="Hind Siliguri"/>
                <a:sym typeface="Hind Siliguri"/>
              </a:rPr>
              <a:t> </a:t>
            </a:r>
            <a:r>
              <a:rPr lang="en-US" sz="1425" b="0" i="0" u="none" strike="noStrike" cap="none" dirty="0" err="1">
                <a:solidFill>
                  <a:srgbClr val="334155"/>
                </a:solidFill>
                <a:latin typeface="Hind Siliguri"/>
                <a:ea typeface="Hind Siliguri"/>
                <a:cs typeface="Hind Siliguri"/>
                <a:sym typeface="Hind Siliguri"/>
              </a:rPr>
              <a:t>মিডিয়াকে</a:t>
            </a:r>
            <a:r>
              <a:rPr lang="en-US" sz="1425" b="0" i="0" u="none" strike="noStrike" cap="none" dirty="0">
                <a:solidFill>
                  <a:srgbClr val="334155"/>
                </a:solidFill>
                <a:latin typeface="Hind Siliguri"/>
                <a:ea typeface="Hind Siliguri"/>
                <a:cs typeface="Hind Siliguri"/>
                <a:sym typeface="Hind Siliguri"/>
              </a:rPr>
              <a:t> </a:t>
            </a:r>
            <a:r>
              <a:rPr lang="en-US" sz="1425" b="0" i="0" u="none" strike="noStrike" cap="none" dirty="0">
                <a:solidFill>
                  <a:srgbClr val="334155"/>
                </a:solidFill>
                <a:latin typeface="Calibri" panose="020F0502020204030204" pitchFamily="34" charset="0"/>
                <a:ea typeface="Hind Siliguri"/>
                <a:cs typeface="Calibri" panose="020F0502020204030204" pitchFamily="34" charset="0"/>
                <a:sym typeface="Hind Siliguri"/>
              </a:rPr>
              <a:t>১২১°</a:t>
            </a:r>
            <a:r>
              <a:rPr lang="en-US" sz="1425" b="0" i="0" u="none" strike="noStrike" cap="none" dirty="0">
                <a:solidFill>
                  <a:srgbClr val="334155"/>
                </a:solidFill>
                <a:latin typeface="Hind Siliguri"/>
                <a:ea typeface="Hind Siliguri"/>
                <a:cs typeface="Hind Siliguri"/>
                <a:sym typeface="Hind Siliguri"/>
              </a:rPr>
              <a:t> </a:t>
            </a:r>
            <a:r>
              <a:rPr lang="en-US" sz="1425" b="0" i="0" u="none" strike="noStrike" cap="none" dirty="0" err="1">
                <a:solidFill>
                  <a:srgbClr val="334155"/>
                </a:solidFill>
                <a:latin typeface="Hind Siliguri"/>
                <a:ea typeface="Hind Siliguri"/>
                <a:cs typeface="Hind Siliguri"/>
                <a:sym typeface="Hind Siliguri"/>
              </a:rPr>
              <a:t>সেলসিয়াস</a:t>
            </a:r>
            <a:r>
              <a:rPr lang="en-US" sz="1425" b="0" i="0" u="none" strike="noStrike" cap="none" dirty="0">
                <a:solidFill>
                  <a:srgbClr val="334155"/>
                </a:solidFill>
                <a:latin typeface="Hind Siliguri"/>
                <a:ea typeface="Hind Siliguri"/>
                <a:cs typeface="Hind Siliguri"/>
                <a:sym typeface="Hind Siliguri"/>
              </a:rPr>
              <a:t> </a:t>
            </a:r>
            <a:r>
              <a:rPr lang="en-US" sz="1425" b="0" i="0" u="none" strike="noStrike" cap="none" dirty="0" err="1">
                <a:solidFill>
                  <a:srgbClr val="334155"/>
                </a:solidFill>
                <a:latin typeface="Hind Siliguri"/>
                <a:ea typeface="Hind Siliguri"/>
                <a:cs typeface="Hind Siliguri"/>
                <a:sym typeface="Hind Siliguri"/>
              </a:rPr>
              <a:t>তাপমাত্রায়</a:t>
            </a:r>
            <a:r>
              <a:rPr lang="en-US" sz="1425" b="0" i="0" u="none" strike="noStrike" cap="none" dirty="0">
                <a:solidFill>
                  <a:srgbClr val="334155"/>
                </a:solidFill>
                <a:latin typeface="Hind Siliguri"/>
                <a:ea typeface="Hind Siliguri"/>
                <a:cs typeface="Hind Siliguri"/>
                <a:sym typeface="Hind Siliguri"/>
              </a:rPr>
              <a:t>, </a:t>
            </a:r>
            <a:r>
              <a:rPr lang="en-US" sz="1425" b="0" i="0" u="none" strike="noStrike" cap="none" dirty="0">
                <a:solidFill>
                  <a:srgbClr val="334155"/>
                </a:solidFill>
                <a:latin typeface="Calibri" panose="020F0502020204030204" pitchFamily="34" charset="0"/>
                <a:ea typeface="Hind Siliguri"/>
                <a:cs typeface="Calibri" panose="020F0502020204030204" pitchFamily="34" charset="0"/>
                <a:sym typeface="Hind Siliguri"/>
              </a:rPr>
              <a:t>১৫</a:t>
            </a:r>
            <a:r>
              <a:rPr lang="en-US" sz="1425" b="0" i="0" u="none" strike="noStrike" cap="none" dirty="0">
                <a:solidFill>
                  <a:srgbClr val="334155"/>
                </a:solidFill>
                <a:latin typeface="Hind Siliguri"/>
                <a:ea typeface="Hind Siliguri"/>
                <a:cs typeface="Hind Siliguri"/>
                <a:sym typeface="Hind Siliguri"/>
              </a:rPr>
              <a:t> </a:t>
            </a:r>
            <a:r>
              <a:rPr lang="en-US" sz="1425" b="0" i="0" u="none" strike="noStrike" cap="none" dirty="0" err="1">
                <a:solidFill>
                  <a:srgbClr val="334155"/>
                </a:solidFill>
                <a:latin typeface="Hind Siliguri"/>
                <a:ea typeface="Hind Siliguri"/>
                <a:cs typeface="Hind Siliguri"/>
                <a:sym typeface="Hind Siliguri"/>
              </a:rPr>
              <a:t>পাউন্ড</a:t>
            </a:r>
            <a:r>
              <a:rPr lang="en-US" sz="1425" b="0" i="0" u="none" strike="noStrike" cap="none" dirty="0">
                <a:solidFill>
                  <a:srgbClr val="334155"/>
                </a:solidFill>
                <a:latin typeface="Hind Siliguri"/>
                <a:ea typeface="Hind Siliguri"/>
                <a:cs typeface="Hind Siliguri"/>
                <a:sym typeface="Hind Siliguri"/>
              </a:rPr>
              <a:t> </a:t>
            </a:r>
            <a:r>
              <a:rPr lang="en-US" sz="1425" b="0" i="0" u="none" strike="noStrike" cap="none" dirty="0" err="1">
                <a:solidFill>
                  <a:srgbClr val="334155"/>
                </a:solidFill>
                <a:latin typeface="Hind Siliguri"/>
                <a:ea typeface="Hind Siliguri"/>
                <a:cs typeface="Hind Siliguri"/>
                <a:sym typeface="Hind Siliguri"/>
              </a:rPr>
              <a:t>চাপে</a:t>
            </a:r>
            <a:r>
              <a:rPr lang="en-US" sz="1425" b="0" i="0" u="none" strike="noStrike" cap="none" dirty="0">
                <a:solidFill>
                  <a:srgbClr val="334155"/>
                </a:solidFill>
                <a:latin typeface="Hind Siliguri"/>
                <a:ea typeface="Hind Siliguri"/>
                <a:cs typeface="Hind Siliguri"/>
                <a:sym typeface="Hind Siliguri"/>
              </a:rPr>
              <a:t> </a:t>
            </a:r>
            <a:r>
              <a:rPr lang="en-US" sz="1425" b="0" i="0" u="none" strike="noStrike" cap="none" dirty="0">
                <a:solidFill>
                  <a:srgbClr val="334155"/>
                </a:solidFill>
                <a:latin typeface="Calibri" panose="020F0502020204030204" pitchFamily="34" charset="0"/>
                <a:ea typeface="Hind Siliguri"/>
                <a:cs typeface="Calibri" panose="020F0502020204030204" pitchFamily="34" charset="0"/>
                <a:sym typeface="Hind Siliguri"/>
              </a:rPr>
              <a:t>২০</a:t>
            </a:r>
            <a:r>
              <a:rPr lang="en-US" sz="1425" b="0" i="0" u="none" strike="noStrike" cap="none" dirty="0">
                <a:solidFill>
                  <a:srgbClr val="334155"/>
                </a:solidFill>
                <a:latin typeface="Hind Siliguri"/>
                <a:ea typeface="Hind Siliguri"/>
                <a:cs typeface="Hind Siliguri"/>
                <a:sym typeface="Hind Siliguri"/>
              </a:rPr>
              <a:t> </a:t>
            </a:r>
            <a:r>
              <a:rPr lang="en-US" sz="1425" b="0" i="0" u="none" strike="noStrike" cap="none" dirty="0" err="1">
                <a:solidFill>
                  <a:srgbClr val="334155"/>
                </a:solidFill>
                <a:latin typeface="Hind Siliguri"/>
                <a:ea typeface="Hind Siliguri"/>
                <a:cs typeface="Hind Siliguri"/>
                <a:sym typeface="Hind Siliguri"/>
              </a:rPr>
              <a:t>মিনিট</a:t>
            </a:r>
            <a:r>
              <a:rPr lang="en-US" sz="1425" b="0" i="0" u="none" strike="noStrike" cap="none" dirty="0">
                <a:solidFill>
                  <a:srgbClr val="334155"/>
                </a:solidFill>
                <a:latin typeface="Hind Siliguri"/>
                <a:ea typeface="Hind Siliguri"/>
                <a:cs typeface="Hind Siliguri"/>
                <a:sym typeface="Hind Siliguri"/>
              </a:rPr>
              <a:t> </a:t>
            </a:r>
            <a:r>
              <a:rPr lang="en-US" sz="1425" b="0" i="0" u="none" strike="noStrike" cap="none" dirty="0" err="1">
                <a:solidFill>
                  <a:srgbClr val="334155"/>
                </a:solidFill>
                <a:latin typeface="Hind Siliguri"/>
                <a:ea typeface="Hind Siliguri"/>
                <a:cs typeface="Hind Siliguri"/>
                <a:sym typeface="Hind Siliguri"/>
              </a:rPr>
              <a:t>রেখে</a:t>
            </a:r>
            <a:r>
              <a:rPr lang="en-US" sz="1425" b="0" i="0" u="none" strike="noStrike" cap="none" dirty="0">
                <a:solidFill>
                  <a:srgbClr val="334155"/>
                </a:solidFill>
                <a:latin typeface="Hind Siliguri"/>
                <a:ea typeface="Hind Siliguri"/>
                <a:cs typeface="Hind Siliguri"/>
                <a:sym typeface="Hind Siliguri"/>
              </a:rPr>
              <a:t> </a:t>
            </a:r>
            <a:r>
              <a:rPr lang="en-US" sz="1425" b="0" i="0" u="none" strike="noStrike" cap="none" dirty="0" err="1">
                <a:solidFill>
                  <a:srgbClr val="334155"/>
                </a:solidFill>
                <a:latin typeface="Hind Siliguri"/>
                <a:ea typeface="Hind Siliguri"/>
                <a:cs typeface="Hind Siliguri"/>
                <a:sym typeface="Hind Siliguri"/>
              </a:rPr>
              <a:t>শতভাগ</a:t>
            </a:r>
            <a:r>
              <a:rPr lang="en-US" sz="1425" b="0" i="0" u="none" strike="noStrike" cap="none" dirty="0">
                <a:solidFill>
                  <a:srgbClr val="334155"/>
                </a:solidFill>
                <a:latin typeface="Hind Siliguri"/>
                <a:ea typeface="Hind Siliguri"/>
                <a:cs typeface="Hind Siliguri"/>
                <a:sym typeface="Hind Siliguri"/>
              </a:rPr>
              <a:t> </a:t>
            </a:r>
            <a:r>
              <a:rPr lang="en-US" sz="1425" b="0" i="0" u="none" strike="noStrike" cap="none" dirty="0" err="1">
                <a:solidFill>
                  <a:srgbClr val="334155"/>
                </a:solidFill>
                <a:latin typeface="Hind Siliguri"/>
                <a:ea typeface="Hind Siliguri"/>
                <a:cs typeface="Hind Siliguri"/>
                <a:sym typeface="Hind Siliguri"/>
              </a:rPr>
              <a:t>জীবাণুমুক্ত</a:t>
            </a:r>
            <a:r>
              <a:rPr lang="en-US" sz="1425" b="0" i="0" u="none" strike="noStrike" cap="none" dirty="0">
                <a:solidFill>
                  <a:srgbClr val="334155"/>
                </a:solidFill>
                <a:latin typeface="Hind Siliguri"/>
                <a:ea typeface="Hind Siliguri"/>
                <a:cs typeface="Hind Siliguri"/>
                <a:sym typeface="Hind Siliguri"/>
              </a:rPr>
              <a:t> </a:t>
            </a:r>
            <a:r>
              <a:rPr lang="en-US" sz="1425" b="0" i="0" u="none" strike="noStrike" cap="none" dirty="0" err="1">
                <a:solidFill>
                  <a:srgbClr val="334155"/>
                </a:solidFill>
                <a:latin typeface="Hind Siliguri"/>
                <a:ea typeface="Hind Siliguri"/>
                <a:cs typeface="Hind Siliguri"/>
                <a:sym typeface="Hind Siliguri"/>
              </a:rPr>
              <a:t>করা</a:t>
            </a:r>
            <a:r>
              <a:rPr lang="en-US" sz="1425" b="0" i="0" u="none" strike="noStrike" cap="none" dirty="0">
                <a:solidFill>
                  <a:srgbClr val="334155"/>
                </a:solidFill>
                <a:latin typeface="Hind Siliguri"/>
                <a:ea typeface="Hind Siliguri"/>
                <a:cs typeface="Hind Siliguri"/>
                <a:sym typeface="Hind Siliguri"/>
              </a:rPr>
              <a:t> </a:t>
            </a:r>
            <a:r>
              <a:rPr lang="en-US" sz="1425" b="0" i="0" u="none" strike="noStrike" cap="none" dirty="0" err="1">
                <a:solidFill>
                  <a:srgbClr val="334155"/>
                </a:solidFill>
                <a:latin typeface="Hind Siliguri"/>
                <a:ea typeface="Hind Siliguri"/>
                <a:cs typeface="Hind Siliguri"/>
                <a:sym typeface="Hind Siliguri"/>
              </a:rPr>
              <a:t>হয়</a:t>
            </a:r>
            <a:r>
              <a:rPr lang="en-US" sz="1425" b="0" i="0" u="none" strike="noStrike" cap="none" dirty="0">
                <a:solidFill>
                  <a:srgbClr val="334155"/>
                </a:solidFill>
                <a:latin typeface="Hind Siliguri"/>
                <a:ea typeface="Hind Siliguri"/>
                <a:cs typeface="Hind Siliguri"/>
                <a:sym typeface="Hind Siliguri"/>
              </a:rPr>
              <a:t>।</a:t>
            </a:r>
            <a:endParaRPr dirty="0"/>
          </a:p>
        </p:txBody>
      </p:sp>
      <p:sp>
        <p:nvSpPr>
          <p:cNvPr id="265" name="Google Shape;265;p24"/>
          <p:cNvSpPr txBox="1"/>
          <p:nvPr/>
        </p:nvSpPr>
        <p:spPr>
          <a:xfrm>
            <a:off x="857250" y="3378993"/>
            <a:ext cx="5072062" cy="65787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lnSpc>
                <a:spcPct val="149964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425" b="1" i="0" u="none" strike="noStrike" cap="none" dirty="0" err="1">
                <a:solidFill>
                  <a:srgbClr val="0F4C5C"/>
                </a:solidFill>
                <a:latin typeface="Hind Siliguri"/>
                <a:ea typeface="Hind Siliguri"/>
                <a:cs typeface="Hind Siliguri"/>
                <a:sym typeface="Hind Siliguri"/>
              </a:rPr>
              <a:t>গ্লাসওয়্যার</a:t>
            </a:r>
            <a:r>
              <a:rPr lang="en-US" sz="1425" b="1" i="0" u="none" strike="noStrike" cap="none" dirty="0">
                <a:solidFill>
                  <a:srgbClr val="0F4C5C"/>
                </a:solidFill>
                <a:latin typeface="Hind Siliguri"/>
                <a:ea typeface="Hind Siliguri"/>
                <a:cs typeface="Hind Siliguri"/>
                <a:sym typeface="Hind Siliguri"/>
              </a:rPr>
              <a:t> </a:t>
            </a:r>
            <a:r>
              <a:rPr lang="en-US" sz="1425" b="1" i="0" u="none" strike="noStrike" cap="none" dirty="0" err="1">
                <a:solidFill>
                  <a:srgbClr val="0F4C5C"/>
                </a:solidFill>
                <a:latin typeface="Hind Siliguri"/>
                <a:ea typeface="Hind Siliguri"/>
                <a:cs typeface="Hind Siliguri"/>
                <a:sym typeface="Hind Siliguri"/>
              </a:rPr>
              <a:t>পুতুলকরণ</a:t>
            </a:r>
            <a:r>
              <a:rPr lang="en-US" sz="1425" b="1" i="0" u="none" strike="noStrike" cap="none" dirty="0">
                <a:solidFill>
                  <a:srgbClr val="0F4C5C"/>
                </a:solidFill>
                <a:latin typeface="Hind Siliguri"/>
                <a:ea typeface="Hind Siliguri"/>
                <a:cs typeface="Hind Siliguri"/>
                <a:sym typeface="Hind Siliguri"/>
              </a:rPr>
              <a:t>:</a:t>
            </a:r>
            <a:r>
              <a:rPr lang="en-US" sz="1425" b="0" i="0" u="none" strike="noStrike" cap="none" dirty="0">
                <a:solidFill>
                  <a:srgbClr val="334155"/>
                </a:solidFill>
                <a:latin typeface="Hind Siliguri"/>
                <a:ea typeface="Hind Siliguri"/>
                <a:cs typeface="Hind Siliguri"/>
                <a:sym typeface="Hind Siliguri"/>
              </a:rPr>
              <a:t> </a:t>
            </a:r>
            <a:r>
              <a:rPr lang="en-US" sz="1425" b="0" i="0" u="none" strike="noStrike" cap="none" dirty="0" err="1">
                <a:solidFill>
                  <a:srgbClr val="334155"/>
                </a:solidFill>
                <a:latin typeface="Hind Siliguri"/>
                <a:ea typeface="Hind Siliguri"/>
                <a:cs typeface="Hind Siliguri"/>
                <a:sym typeface="Hind Siliguri"/>
              </a:rPr>
              <a:t>কাচের</a:t>
            </a:r>
            <a:r>
              <a:rPr lang="en-US" sz="1425" b="0" i="0" u="none" strike="noStrike" cap="none" dirty="0">
                <a:solidFill>
                  <a:srgbClr val="334155"/>
                </a:solidFill>
                <a:latin typeface="Hind Siliguri"/>
                <a:ea typeface="Hind Siliguri"/>
                <a:cs typeface="Hind Siliguri"/>
                <a:sym typeface="Hind Siliguri"/>
              </a:rPr>
              <a:t> </a:t>
            </a:r>
            <a:r>
              <a:rPr lang="en-US" sz="1425" b="0" i="0" u="none" strike="noStrike" cap="none" dirty="0" err="1">
                <a:solidFill>
                  <a:srgbClr val="334155"/>
                </a:solidFill>
                <a:latin typeface="Hind Siliguri"/>
                <a:ea typeface="Hind Siliguri"/>
                <a:cs typeface="Hind Siliguri"/>
                <a:sym typeface="Hind Siliguri"/>
              </a:rPr>
              <a:t>পাত্র</a:t>
            </a:r>
            <a:r>
              <a:rPr lang="en-US" sz="1425" b="0" i="0" u="none" strike="noStrike" cap="none" dirty="0">
                <a:solidFill>
                  <a:srgbClr val="334155"/>
                </a:solidFill>
                <a:latin typeface="Hind Siliguri"/>
                <a:ea typeface="Hind Siliguri"/>
                <a:cs typeface="Hind Siliguri"/>
                <a:sym typeface="Hind Siliguri"/>
              </a:rPr>
              <a:t> ও </a:t>
            </a:r>
            <a:r>
              <a:rPr lang="en-US" sz="1425" b="0" i="0" u="none" strike="noStrike" cap="none" dirty="0" err="1">
                <a:solidFill>
                  <a:srgbClr val="334155"/>
                </a:solidFill>
                <a:latin typeface="Hind Siliguri"/>
                <a:ea typeface="Hind Siliguri"/>
                <a:cs typeface="Hind Siliguri"/>
                <a:sym typeface="Hind Siliguri"/>
              </a:rPr>
              <a:t>যন্ত্রপাতি</a:t>
            </a:r>
            <a:r>
              <a:rPr lang="en-US" sz="1425" b="0" i="0" u="none" strike="noStrike" cap="none" dirty="0">
                <a:solidFill>
                  <a:srgbClr val="334155"/>
                </a:solidFill>
                <a:latin typeface="Hind Siliguri"/>
                <a:ea typeface="Hind Siliguri"/>
                <a:cs typeface="Hind Siliguri"/>
                <a:sym typeface="Hind Siliguri"/>
              </a:rPr>
              <a:t> </a:t>
            </a:r>
            <a:r>
              <a:rPr lang="en-US" sz="1425" b="0" i="0" u="none" strike="noStrike" cap="none" dirty="0">
                <a:solidFill>
                  <a:srgbClr val="334155"/>
                </a:solidFill>
                <a:latin typeface="Calibri" panose="020F0502020204030204" pitchFamily="34" charset="0"/>
                <a:ea typeface="Hind Siliguri"/>
                <a:cs typeface="Calibri" panose="020F0502020204030204" pitchFamily="34" charset="0"/>
                <a:sym typeface="Hind Siliguri"/>
              </a:rPr>
              <a:t>১৬০°-১৮০° </a:t>
            </a:r>
            <a:r>
              <a:rPr lang="en-US" sz="1425" b="0" i="0" u="none" strike="noStrike" cap="none" dirty="0" err="1">
                <a:solidFill>
                  <a:srgbClr val="334155"/>
                </a:solidFill>
                <a:latin typeface="Hind Siliguri"/>
                <a:ea typeface="Hind Siliguri"/>
                <a:cs typeface="Hind Siliguri"/>
                <a:sym typeface="Hind Siliguri"/>
              </a:rPr>
              <a:t>সেলসিয়াস</a:t>
            </a:r>
            <a:r>
              <a:rPr lang="en-US" sz="1425" b="0" i="0" u="none" strike="noStrike" cap="none" dirty="0">
                <a:solidFill>
                  <a:srgbClr val="334155"/>
                </a:solidFill>
                <a:latin typeface="Hind Siliguri"/>
                <a:ea typeface="Hind Siliguri"/>
                <a:cs typeface="Hind Siliguri"/>
                <a:sym typeface="Hind Siliguri"/>
              </a:rPr>
              <a:t> </a:t>
            </a:r>
            <a:r>
              <a:rPr lang="en-US" sz="1425" b="0" i="0" u="none" strike="noStrike" cap="none" dirty="0" err="1">
                <a:solidFill>
                  <a:srgbClr val="334155"/>
                </a:solidFill>
                <a:latin typeface="Hind Siliguri"/>
                <a:ea typeface="Hind Siliguri"/>
                <a:cs typeface="Hind Siliguri"/>
                <a:sym typeface="Hind Siliguri"/>
              </a:rPr>
              <a:t>তাপমাত্রায়</a:t>
            </a:r>
            <a:r>
              <a:rPr lang="en-US" sz="1425" b="0" i="0" u="none" strike="noStrike" cap="none" dirty="0">
                <a:solidFill>
                  <a:srgbClr val="334155"/>
                </a:solidFill>
                <a:latin typeface="Hind Siliguri"/>
                <a:ea typeface="Hind Siliguri"/>
                <a:cs typeface="Hind Siliguri"/>
                <a:sym typeface="Hind Siliguri"/>
              </a:rPr>
              <a:t> </a:t>
            </a:r>
            <a:r>
              <a:rPr lang="en-US" sz="1425" b="0" i="0" u="none" strike="noStrike" cap="none" dirty="0" err="1">
                <a:solidFill>
                  <a:srgbClr val="334155"/>
                </a:solidFill>
                <a:latin typeface="Hind Siliguri"/>
                <a:ea typeface="Hind Siliguri"/>
                <a:cs typeface="Hind Siliguri"/>
                <a:sym typeface="Hind Siliguri"/>
              </a:rPr>
              <a:t>ওভেন</a:t>
            </a:r>
            <a:r>
              <a:rPr lang="en-US" sz="1425" b="0" i="0" u="none" strike="noStrike" cap="none" dirty="0">
                <a:solidFill>
                  <a:srgbClr val="334155"/>
                </a:solidFill>
                <a:latin typeface="Hind Siliguri"/>
                <a:ea typeface="Hind Siliguri"/>
                <a:cs typeface="Hind Siliguri"/>
                <a:sym typeface="Hind Siliguri"/>
              </a:rPr>
              <a:t> ও </a:t>
            </a:r>
            <a:r>
              <a:rPr lang="en-US" sz="1425" b="0" i="0" u="none" strike="noStrike" cap="none" dirty="0" err="1">
                <a:solidFill>
                  <a:srgbClr val="334155"/>
                </a:solidFill>
                <a:latin typeface="Hind Siliguri"/>
                <a:ea typeface="Hind Siliguri"/>
                <a:cs typeface="Hind Siliguri"/>
                <a:sym typeface="Hind Siliguri"/>
              </a:rPr>
              <a:t>অ্যালকোহলে</a:t>
            </a:r>
            <a:r>
              <a:rPr lang="en-US" sz="1425" b="0" i="0" u="none" strike="noStrike" cap="none" dirty="0">
                <a:solidFill>
                  <a:srgbClr val="334155"/>
                </a:solidFill>
                <a:latin typeface="Hind Siliguri"/>
                <a:ea typeface="Hind Siliguri"/>
                <a:cs typeface="Hind Siliguri"/>
                <a:sym typeface="Hind Siliguri"/>
              </a:rPr>
              <a:t> </a:t>
            </a:r>
            <a:r>
              <a:rPr lang="en-US" sz="1425" b="0" i="0" u="none" strike="noStrike" cap="none" dirty="0" err="1">
                <a:solidFill>
                  <a:srgbClr val="334155"/>
                </a:solidFill>
                <a:latin typeface="Hind Siliguri"/>
                <a:ea typeface="Hind Siliguri"/>
                <a:cs typeface="Hind Siliguri"/>
                <a:sym typeface="Hind Siliguri"/>
              </a:rPr>
              <a:t>পরিষ্কার</a:t>
            </a:r>
            <a:r>
              <a:rPr lang="en-US" sz="1425" b="0" i="0" u="none" strike="noStrike" cap="none" dirty="0">
                <a:solidFill>
                  <a:srgbClr val="334155"/>
                </a:solidFill>
                <a:latin typeface="Hind Siliguri"/>
                <a:ea typeface="Hind Siliguri"/>
                <a:cs typeface="Hind Siliguri"/>
                <a:sym typeface="Hind Siliguri"/>
              </a:rPr>
              <a:t> </a:t>
            </a:r>
            <a:r>
              <a:rPr lang="en-US" sz="1425" b="0" i="0" u="none" strike="noStrike" cap="none" dirty="0" err="1">
                <a:solidFill>
                  <a:srgbClr val="334155"/>
                </a:solidFill>
                <a:latin typeface="Hind Siliguri"/>
                <a:ea typeface="Hind Siliguri"/>
                <a:cs typeface="Hind Siliguri"/>
                <a:sym typeface="Hind Siliguri"/>
              </a:rPr>
              <a:t>করা</a:t>
            </a:r>
            <a:r>
              <a:rPr lang="en-US" sz="1425" b="0" i="0" u="none" strike="noStrike" cap="none" dirty="0">
                <a:solidFill>
                  <a:srgbClr val="334155"/>
                </a:solidFill>
                <a:latin typeface="Hind Siliguri"/>
                <a:ea typeface="Hind Siliguri"/>
                <a:cs typeface="Hind Siliguri"/>
                <a:sym typeface="Hind Siliguri"/>
              </a:rPr>
              <a:t> </a:t>
            </a:r>
            <a:r>
              <a:rPr lang="en-US" sz="1425" b="0" i="0" u="none" strike="noStrike" cap="none" dirty="0" err="1">
                <a:solidFill>
                  <a:srgbClr val="334155"/>
                </a:solidFill>
                <a:latin typeface="Hind Siliguri"/>
                <a:ea typeface="Hind Siliguri"/>
                <a:cs typeface="Hind Siliguri"/>
                <a:sym typeface="Hind Siliguri"/>
              </a:rPr>
              <a:t>হয়</a:t>
            </a:r>
            <a:r>
              <a:rPr lang="en-US" sz="1425" b="0" i="0" u="none" strike="noStrike" cap="none" dirty="0">
                <a:solidFill>
                  <a:srgbClr val="334155"/>
                </a:solidFill>
                <a:latin typeface="Hind Siliguri"/>
                <a:ea typeface="Hind Siliguri"/>
                <a:cs typeface="Hind Siliguri"/>
                <a:sym typeface="Hind Siliguri"/>
              </a:rPr>
              <a:t>।</a:t>
            </a:r>
            <a:endParaRPr dirty="0"/>
          </a:p>
        </p:txBody>
      </p:sp>
      <p:sp>
        <p:nvSpPr>
          <p:cNvPr id="266" name="Google Shape;266;p24"/>
          <p:cNvSpPr txBox="1"/>
          <p:nvPr/>
        </p:nvSpPr>
        <p:spPr>
          <a:xfrm>
            <a:off x="857250" y="4074318"/>
            <a:ext cx="5072062" cy="98680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lnSpc>
                <a:spcPct val="149964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425" b="1" i="0" u="none" strike="noStrike" cap="none" dirty="0" err="1">
                <a:solidFill>
                  <a:srgbClr val="0F4C5C"/>
                </a:solidFill>
                <a:latin typeface="Hind Siliguri"/>
                <a:ea typeface="Hind Siliguri"/>
                <a:cs typeface="Hind Siliguri"/>
                <a:sym typeface="Hind Siliguri"/>
              </a:rPr>
              <a:t>ইনোকুলেশন</a:t>
            </a:r>
            <a:r>
              <a:rPr lang="en-US" sz="1425" b="1" i="0" u="none" strike="noStrike" cap="none" dirty="0">
                <a:solidFill>
                  <a:srgbClr val="0F4C5C"/>
                </a:solidFill>
                <a:latin typeface="Hind Siliguri"/>
                <a:ea typeface="Hind Siliguri"/>
                <a:cs typeface="Hind Siliguri"/>
                <a:sym typeface="Hind Siliguri"/>
              </a:rPr>
              <a:t> (Inoculation):</a:t>
            </a:r>
            <a:r>
              <a:rPr lang="en-US" sz="1425" b="0" i="0" u="none" strike="noStrike" cap="none" dirty="0">
                <a:solidFill>
                  <a:srgbClr val="334155"/>
                </a:solidFill>
                <a:latin typeface="Hind Siliguri"/>
                <a:ea typeface="Hind Siliguri"/>
                <a:cs typeface="Hind Siliguri"/>
                <a:sym typeface="Hind Siliguri"/>
              </a:rPr>
              <a:t> </a:t>
            </a:r>
            <a:r>
              <a:rPr lang="en-US" sz="1425" b="0" i="0" u="none" strike="noStrike" cap="none" dirty="0" err="1">
                <a:solidFill>
                  <a:srgbClr val="334155"/>
                </a:solidFill>
                <a:latin typeface="Hind Siliguri"/>
                <a:ea typeface="Hind Siliguri"/>
                <a:cs typeface="Hind Siliguri"/>
                <a:sym typeface="Hind Siliguri"/>
              </a:rPr>
              <a:t>লেমিনার</a:t>
            </a:r>
            <a:r>
              <a:rPr lang="en-US" sz="1425" b="0" i="0" u="none" strike="noStrike" cap="none" dirty="0">
                <a:solidFill>
                  <a:srgbClr val="334155"/>
                </a:solidFill>
                <a:latin typeface="Hind Siliguri"/>
                <a:ea typeface="Hind Siliguri"/>
                <a:cs typeface="Hind Siliguri"/>
                <a:sym typeface="Hind Siliguri"/>
              </a:rPr>
              <a:t> </a:t>
            </a:r>
            <a:r>
              <a:rPr lang="en-US" sz="1425" b="0" i="0" u="none" strike="noStrike" cap="none" dirty="0" err="1">
                <a:solidFill>
                  <a:srgbClr val="334155"/>
                </a:solidFill>
                <a:latin typeface="Hind Siliguri"/>
                <a:ea typeface="Hind Siliguri"/>
                <a:cs typeface="Hind Siliguri"/>
                <a:sym typeface="Hind Siliguri"/>
              </a:rPr>
              <a:t>এয়ার</a:t>
            </a:r>
            <a:r>
              <a:rPr lang="en-US" sz="1425" b="0" i="0" u="none" strike="noStrike" cap="none" dirty="0">
                <a:solidFill>
                  <a:srgbClr val="334155"/>
                </a:solidFill>
                <a:latin typeface="Hind Siliguri"/>
                <a:ea typeface="Hind Siliguri"/>
                <a:cs typeface="Hind Siliguri"/>
                <a:sym typeface="Hind Siliguri"/>
              </a:rPr>
              <a:t> </a:t>
            </a:r>
            <a:r>
              <a:rPr lang="en-US" sz="1425" b="0" i="0" u="none" strike="noStrike" cap="none" dirty="0" err="1">
                <a:solidFill>
                  <a:srgbClr val="334155"/>
                </a:solidFill>
                <a:latin typeface="Hind Siliguri"/>
                <a:ea typeface="Hind Siliguri"/>
                <a:cs typeface="Hind Siliguri"/>
                <a:sym typeface="Hind Siliguri"/>
              </a:rPr>
              <a:t>ফ্লো</a:t>
            </a:r>
            <a:r>
              <a:rPr lang="en-US" sz="1425" b="0" i="0" u="none" strike="noStrike" cap="none" dirty="0">
                <a:solidFill>
                  <a:srgbClr val="334155"/>
                </a:solidFill>
                <a:latin typeface="Hind Siliguri"/>
                <a:ea typeface="Hind Siliguri"/>
                <a:cs typeface="Hind Siliguri"/>
                <a:sym typeface="Hind Siliguri"/>
              </a:rPr>
              <a:t> </a:t>
            </a:r>
            <a:r>
              <a:rPr lang="en-US" sz="1425" b="0" i="0" u="none" strike="noStrike" cap="none" dirty="0" err="1">
                <a:solidFill>
                  <a:srgbClr val="334155"/>
                </a:solidFill>
                <a:latin typeface="Hind Siliguri"/>
                <a:ea typeface="Hind Siliguri"/>
                <a:cs typeface="Hind Siliguri"/>
                <a:sym typeface="Hind Siliguri"/>
              </a:rPr>
              <a:t>বেঞ্চের</a:t>
            </a:r>
            <a:r>
              <a:rPr lang="en-US" sz="1425" b="0" i="0" u="none" strike="noStrike" cap="none" dirty="0">
                <a:solidFill>
                  <a:srgbClr val="334155"/>
                </a:solidFill>
                <a:latin typeface="Hind Siliguri"/>
                <a:ea typeface="Hind Siliguri"/>
                <a:cs typeface="Hind Siliguri"/>
                <a:sym typeface="Hind Siliguri"/>
              </a:rPr>
              <a:t> </a:t>
            </a:r>
            <a:r>
              <a:rPr lang="en-US" sz="1425" b="0" i="0" u="none" strike="noStrike" cap="none" dirty="0" err="1">
                <a:solidFill>
                  <a:srgbClr val="334155"/>
                </a:solidFill>
                <a:latin typeface="Hind Siliguri"/>
                <a:ea typeface="Hind Siliguri"/>
                <a:cs typeface="Hind Siliguri"/>
                <a:sym typeface="Hind Siliguri"/>
              </a:rPr>
              <a:t>সামনে</a:t>
            </a:r>
            <a:r>
              <a:rPr lang="en-US" sz="1425" b="0" i="0" u="none" strike="noStrike" cap="none" dirty="0">
                <a:solidFill>
                  <a:srgbClr val="334155"/>
                </a:solidFill>
                <a:latin typeface="Hind Siliguri"/>
                <a:ea typeface="Hind Siliguri"/>
                <a:cs typeface="Hind Siliguri"/>
                <a:sym typeface="Hind Siliguri"/>
              </a:rPr>
              <a:t> </a:t>
            </a:r>
            <a:r>
              <a:rPr lang="en-US" sz="1425" b="0" i="0" u="none" strike="noStrike" cap="none" dirty="0" err="1">
                <a:solidFill>
                  <a:srgbClr val="334155"/>
                </a:solidFill>
                <a:latin typeface="Hind Siliguri"/>
                <a:ea typeface="Hind Siliguri"/>
                <a:cs typeface="Hind Siliguri"/>
                <a:sym typeface="Hind Siliguri"/>
              </a:rPr>
              <a:t>দাঁড়িয়ে</a:t>
            </a:r>
            <a:r>
              <a:rPr lang="en-US" sz="1425" b="0" i="0" u="none" strike="noStrike" cap="none" dirty="0">
                <a:solidFill>
                  <a:srgbClr val="334155"/>
                </a:solidFill>
                <a:latin typeface="Hind Siliguri"/>
                <a:ea typeface="Hind Siliguri"/>
                <a:cs typeface="Hind Siliguri"/>
                <a:sym typeface="Hind Siliguri"/>
              </a:rPr>
              <a:t> </a:t>
            </a:r>
            <a:r>
              <a:rPr lang="en-US" sz="1425" b="0" i="0" u="none" strike="noStrike" cap="none" dirty="0">
                <a:solidFill>
                  <a:srgbClr val="334155"/>
                </a:solidFill>
                <a:latin typeface="Calibri" panose="020F0502020204030204" pitchFamily="34" charset="0"/>
                <a:ea typeface="Hind Siliguri"/>
                <a:cs typeface="Calibri" panose="020F0502020204030204" pitchFamily="34" charset="0"/>
                <a:sym typeface="Hind Siliguri"/>
              </a:rPr>
              <a:t>৭০% </a:t>
            </a:r>
            <a:r>
              <a:rPr lang="en-US" sz="1425" b="0" i="0" u="none" strike="noStrike" cap="none" dirty="0" err="1">
                <a:solidFill>
                  <a:srgbClr val="334155"/>
                </a:solidFill>
                <a:latin typeface="Hind Siliguri"/>
                <a:ea typeface="Hind Siliguri"/>
                <a:cs typeface="Hind Siliguri"/>
                <a:sym typeface="Hind Siliguri"/>
              </a:rPr>
              <a:t>ইথাইল</a:t>
            </a:r>
            <a:r>
              <a:rPr lang="en-US" sz="1425" b="0" i="0" u="none" strike="noStrike" cap="none" dirty="0">
                <a:solidFill>
                  <a:srgbClr val="334155"/>
                </a:solidFill>
                <a:latin typeface="Hind Siliguri"/>
                <a:ea typeface="Hind Siliguri"/>
                <a:cs typeface="Hind Siliguri"/>
                <a:sym typeface="Hind Siliguri"/>
              </a:rPr>
              <a:t> </a:t>
            </a:r>
            <a:r>
              <a:rPr lang="en-US" sz="1425" b="0" i="0" u="none" strike="noStrike" cap="none" dirty="0" err="1">
                <a:solidFill>
                  <a:srgbClr val="334155"/>
                </a:solidFill>
                <a:latin typeface="Hind Siliguri"/>
                <a:ea typeface="Hind Siliguri"/>
                <a:cs typeface="Hind Siliguri"/>
                <a:sym typeface="Hind Siliguri"/>
              </a:rPr>
              <a:t>অ্যালকোহলে</a:t>
            </a:r>
            <a:r>
              <a:rPr lang="en-US" sz="1425" b="0" i="0" u="none" strike="noStrike" cap="none" dirty="0">
                <a:solidFill>
                  <a:srgbClr val="334155"/>
                </a:solidFill>
                <a:latin typeface="Hind Siliguri"/>
                <a:ea typeface="Hind Siliguri"/>
                <a:cs typeface="Hind Siliguri"/>
                <a:sym typeface="Hind Siliguri"/>
              </a:rPr>
              <a:t> </a:t>
            </a:r>
            <a:r>
              <a:rPr lang="en-US" sz="1425" b="0" i="0" u="none" strike="noStrike" cap="none" dirty="0" err="1">
                <a:solidFill>
                  <a:srgbClr val="334155"/>
                </a:solidFill>
                <a:latin typeface="Hind Siliguri"/>
                <a:ea typeface="Hind Siliguri"/>
                <a:cs typeface="Hind Siliguri"/>
                <a:sym typeface="Hind Siliguri"/>
              </a:rPr>
              <a:t>হাত</a:t>
            </a:r>
            <a:r>
              <a:rPr lang="en-US" sz="1425" b="0" i="0" u="none" strike="noStrike" cap="none" dirty="0">
                <a:solidFill>
                  <a:srgbClr val="334155"/>
                </a:solidFill>
                <a:latin typeface="Hind Siliguri"/>
                <a:ea typeface="Hind Siliguri"/>
                <a:cs typeface="Hind Siliguri"/>
                <a:sym typeface="Hind Siliguri"/>
              </a:rPr>
              <a:t> ও </a:t>
            </a:r>
            <a:r>
              <a:rPr lang="en-US" sz="1425" b="0" i="0" u="none" strike="noStrike" cap="none" dirty="0" err="1">
                <a:solidFill>
                  <a:srgbClr val="334155"/>
                </a:solidFill>
                <a:latin typeface="Hind Siliguri"/>
                <a:ea typeface="Hind Siliguri"/>
                <a:cs typeface="Hind Siliguri"/>
                <a:sym typeface="Hind Siliguri"/>
              </a:rPr>
              <a:t>কাজের</a:t>
            </a:r>
            <a:r>
              <a:rPr lang="en-US" sz="1425" b="0" i="0" u="none" strike="noStrike" cap="none" dirty="0">
                <a:solidFill>
                  <a:srgbClr val="334155"/>
                </a:solidFill>
                <a:latin typeface="Hind Siliguri"/>
                <a:ea typeface="Hind Siliguri"/>
                <a:cs typeface="Hind Siliguri"/>
                <a:sym typeface="Hind Siliguri"/>
              </a:rPr>
              <a:t> </a:t>
            </a:r>
            <a:r>
              <a:rPr lang="en-US" sz="1425" b="0" i="0" u="none" strike="noStrike" cap="none" dirty="0" err="1">
                <a:solidFill>
                  <a:srgbClr val="334155"/>
                </a:solidFill>
                <a:latin typeface="Hind Siliguri"/>
                <a:ea typeface="Hind Siliguri"/>
                <a:cs typeface="Hind Siliguri"/>
                <a:sym typeface="Hind Siliguri"/>
              </a:rPr>
              <a:t>স্থান</a:t>
            </a:r>
            <a:r>
              <a:rPr lang="en-US" sz="1425" b="0" i="0" u="none" strike="noStrike" cap="none" dirty="0">
                <a:solidFill>
                  <a:srgbClr val="334155"/>
                </a:solidFill>
                <a:latin typeface="Hind Siliguri"/>
                <a:ea typeface="Hind Siliguri"/>
                <a:cs typeface="Hind Siliguri"/>
                <a:sym typeface="Hind Siliguri"/>
              </a:rPr>
              <a:t> </a:t>
            </a:r>
            <a:r>
              <a:rPr lang="en-US" sz="1425" b="0" i="0" u="none" strike="noStrike" cap="none" dirty="0" err="1">
                <a:solidFill>
                  <a:srgbClr val="334155"/>
                </a:solidFill>
                <a:latin typeface="Hind Siliguri"/>
                <a:ea typeface="Hind Siliguri"/>
                <a:cs typeface="Hind Siliguri"/>
                <a:sym typeface="Hind Siliguri"/>
              </a:rPr>
              <a:t>জীবাণুমুক্ত</a:t>
            </a:r>
            <a:r>
              <a:rPr lang="en-US" sz="1425" b="0" i="0" u="none" strike="noStrike" cap="none" dirty="0">
                <a:solidFill>
                  <a:srgbClr val="334155"/>
                </a:solidFill>
                <a:latin typeface="Hind Siliguri"/>
                <a:ea typeface="Hind Siliguri"/>
                <a:cs typeface="Hind Siliguri"/>
                <a:sym typeface="Hind Siliguri"/>
              </a:rPr>
              <a:t> </a:t>
            </a:r>
            <a:r>
              <a:rPr lang="en-US" sz="1425" b="0" i="0" u="none" strike="noStrike" cap="none" dirty="0" err="1">
                <a:solidFill>
                  <a:srgbClr val="334155"/>
                </a:solidFill>
                <a:latin typeface="Hind Siliguri"/>
                <a:ea typeface="Hind Siliguri"/>
                <a:cs typeface="Hind Siliguri"/>
                <a:sym typeface="Hind Siliguri"/>
              </a:rPr>
              <a:t>করে</a:t>
            </a:r>
            <a:r>
              <a:rPr lang="en-US" sz="1425" b="0" i="0" u="none" strike="noStrike" cap="none" dirty="0">
                <a:solidFill>
                  <a:srgbClr val="334155"/>
                </a:solidFill>
                <a:latin typeface="Hind Siliguri"/>
                <a:ea typeface="Hind Siliguri"/>
                <a:cs typeface="Hind Siliguri"/>
                <a:sym typeface="Hind Siliguri"/>
              </a:rPr>
              <a:t> </a:t>
            </a:r>
            <a:r>
              <a:rPr lang="en-US" sz="1425" b="0" i="0" u="none" strike="noStrike" cap="none" dirty="0" err="1">
                <a:solidFill>
                  <a:srgbClr val="334155"/>
                </a:solidFill>
                <a:latin typeface="Hind Siliguri"/>
                <a:ea typeface="Hind Siliguri"/>
                <a:cs typeface="Hind Siliguri"/>
                <a:sym typeface="Hind Siliguri"/>
              </a:rPr>
              <a:t>মিডিয়ামে</a:t>
            </a:r>
            <a:r>
              <a:rPr lang="en-US" sz="1425" b="0" i="0" u="none" strike="noStrike" cap="none" dirty="0">
                <a:solidFill>
                  <a:srgbClr val="334155"/>
                </a:solidFill>
                <a:latin typeface="Hind Siliguri"/>
                <a:ea typeface="Hind Siliguri"/>
                <a:cs typeface="Hind Siliguri"/>
                <a:sym typeface="Hind Siliguri"/>
              </a:rPr>
              <a:t> </a:t>
            </a:r>
            <a:r>
              <a:rPr lang="en-US" sz="1425" b="0" i="0" u="none" strike="noStrike" cap="none" dirty="0" err="1">
                <a:solidFill>
                  <a:srgbClr val="334155"/>
                </a:solidFill>
                <a:latin typeface="Hind Siliguri"/>
                <a:ea typeface="Hind Siliguri"/>
                <a:cs typeface="Hind Siliguri"/>
                <a:sym typeface="Hind Siliguri"/>
              </a:rPr>
              <a:t>এক্সপ্লান্ট</a:t>
            </a:r>
            <a:r>
              <a:rPr lang="en-US" sz="1425" b="0" i="0" u="none" strike="noStrike" cap="none" dirty="0">
                <a:solidFill>
                  <a:srgbClr val="334155"/>
                </a:solidFill>
                <a:latin typeface="Hind Siliguri"/>
                <a:ea typeface="Hind Siliguri"/>
                <a:cs typeface="Hind Siliguri"/>
                <a:sym typeface="Hind Siliguri"/>
              </a:rPr>
              <a:t> </a:t>
            </a:r>
            <a:r>
              <a:rPr lang="en-US" sz="1425" b="0" i="0" u="none" strike="noStrike" cap="none" dirty="0" err="1">
                <a:solidFill>
                  <a:srgbClr val="334155"/>
                </a:solidFill>
                <a:latin typeface="Hind Siliguri"/>
                <a:ea typeface="Hind Siliguri"/>
                <a:cs typeface="Hind Siliguri"/>
                <a:sym typeface="Hind Siliguri"/>
              </a:rPr>
              <a:t>স্থাপন</a:t>
            </a:r>
            <a:r>
              <a:rPr lang="en-US" sz="1425" b="0" i="0" u="none" strike="noStrike" cap="none" dirty="0">
                <a:solidFill>
                  <a:srgbClr val="334155"/>
                </a:solidFill>
                <a:latin typeface="Hind Siliguri"/>
                <a:ea typeface="Hind Siliguri"/>
                <a:cs typeface="Hind Siliguri"/>
                <a:sym typeface="Hind Siliguri"/>
              </a:rPr>
              <a:t> </a:t>
            </a:r>
            <a:r>
              <a:rPr lang="en-US" sz="1425" b="0" i="0" u="none" strike="noStrike" cap="none" dirty="0" err="1">
                <a:solidFill>
                  <a:srgbClr val="334155"/>
                </a:solidFill>
                <a:latin typeface="Hind Siliguri"/>
                <a:ea typeface="Hind Siliguri"/>
                <a:cs typeface="Hind Siliguri"/>
                <a:sym typeface="Hind Siliguri"/>
              </a:rPr>
              <a:t>করা</a:t>
            </a:r>
            <a:r>
              <a:rPr lang="en-US" sz="1425" b="0" i="0" u="none" strike="noStrike" cap="none" dirty="0">
                <a:solidFill>
                  <a:srgbClr val="334155"/>
                </a:solidFill>
                <a:latin typeface="Hind Siliguri"/>
                <a:ea typeface="Hind Siliguri"/>
                <a:cs typeface="Hind Siliguri"/>
                <a:sym typeface="Hind Siliguri"/>
              </a:rPr>
              <a:t> </a:t>
            </a:r>
            <a:r>
              <a:rPr lang="en-US" sz="1425" b="0" i="0" u="none" strike="noStrike" cap="none" dirty="0" err="1">
                <a:solidFill>
                  <a:srgbClr val="334155"/>
                </a:solidFill>
                <a:latin typeface="Hind Siliguri"/>
                <a:ea typeface="Hind Siliguri"/>
                <a:cs typeface="Hind Siliguri"/>
                <a:sym typeface="Hind Siliguri"/>
              </a:rPr>
              <a:t>হয়</a:t>
            </a:r>
            <a:r>
              <a:rPr lang="en-US" sz="1425" b="0" i="0" u="none" strike="noStrike" cap="none" dirty="0">
                <a:solidFill>
                  <a:srgbClr val="334155"/>
                </a:solidFill>
                <a:latin typeface="Hind Siliguri"/>
                <a:ea typeface="Hind Siliguri"/>
                <a:cs typeface="Hind Siliguri"/>
                <a:sym typeface="Hind Siliguri"/>
              </a:rPr>
              <a:t>।</a:t>
            </a:r>
            <a:endParaRPr dirty="0"/>
          </a:p>
        </p:txBody>
      </p:sp>
      <p:pic>
        <p:nvPicPr>
          <p:cNvPr id="267" name="Google Shape;267;p24" descr="image.png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523875" y="2717006"/>
            <a:ext cx="238125" cy="200025"/>
          </a:xfrm>
          <a:prstGeom prst="rect">
            <a:avLst/>
          </a:prstGeom>
          <a:noFill/>
          <a:ln>
            <a:noFill/>
          </a:ln>
        </p:spPr>
      </p:pic>
      <p:pic>
        <p:nvPicPr>
          <p:cNvPr id="268" name="Google Shape;268;p24" descr="image.png"/>
          <p:cNvPicPr preferRelativeResize="0"/>
          <p:nvPr/>
        </p:nvPicPr>
        <p:blipFill rotWithShape="1">
          <a:blip r:embed="rId6">
            <a:alphaModFix/>
          </a:blip>
          <a:srcRect/>
          <a:stretch/>
        </p:blipFill>
        <p:spPr>
          <a:xfrm>
            <a:off x="523875" y="3412331"/>
            <a:ext cx="190500" cy="200025"/>
          </a:xfrm>
          <a:prstGeom prst="rect">
            <a:avLst/>
          </a:prstGeom>
          <a:noFill/>
          <a:ln>
            <a:noFill/>
          </a:ln>
        </p:spPr>
      </p:pic>
      <p:pic>
        <p:nvPicPr>
          <p:cNvPr id="269" name="Google Shape;269;p24" descr="image.png"/>
          <p:cNvPicPr preferRelativeResize="0"/>
          <p:nvPr/>
        </p:nvPicPr>
        <p:blipFill rotWithShape="1">
          <a:blip r:embed="rId7">
            <a:alphaModFix/>
          </a:blip>
          <a:srcRect/>
          <a:stretch/>
        </p:blipFill>
        <p:spPr>
          <a:xfrm>
            <a:off x="523875" y="4107656"/>
            <a:ext cx="190500" cy="200025"/>
          </a:xfrm>
          <a:prstGeom prst="rect">
            <a:avLst/>
          </a:prstGeom>
          <a:noFill/>
          <a:ln>
            <a:noFill/>
          </a:ln>
        </p:spPr>
      </p:pic>
      <p:sp>
        <p:nvSpPr>
          <p:cNvPr id="270" name="Google Shape;270;p24"/>
          <p:cNvSpPr txBox="1"/>
          <p:nvPr/>
        </p:nvSpPr>
        <p:spPr>
          <a:xfrm>
            <a:off x="523875" y="428625"/>
            <a:ext cx="11668125" cy="552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550" b="1" i="0" u="none" strike="noStrike" cap="none">
                <a:solidFill>
                  <a:srgbClr val="0F4C5C"/>
                </a:solidFill>
                <a:latin typeface="Hind Siliguri"/>
                <a:ea typeface="Hind Siliguri"/>
                <a:cs typeface="Hind Siliguri"/>
                <a:sym typeface="Hind Siliguri"/>
              </a:rPr>
              <a:t>জীবাণুমুক্তকরণ ও ইনোকুলেশন</a:t>
            </a:r>
            <a:endParaRPr/>
          </a:p>
        </p:txBody>
      </p:sp>
      <p:sp>
        <p:nvSpPr>
          <p:cNvPr id="271" name="Google Shape;271;p24"/>
          <p:cNvSpPr/>
          <p:nvPr/>
        </p:nvSpPr>
        <p:spPr>
          <a:xfrm>
            <a:off x="523875" y="1028700"/>
            <a:ext cx="11144250" cy="28575"/>
          </a:xfrm>
          <a:prstGeom prst="rect">
            <a:avLst/>
          </a:prstGeom>
          <a:solidFill>
            <a:srgbClr val="0D9488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7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9" name="Google Shape;289;p25"/>
          <p:cNvSpPr/>
          <p:nvPr/>
        </p:nvSpPr>
        <p:spPr>
          <a:xfrm>
            <a:off x="523875" y="4033837"/>
            <a:ext cx="11144250" cy="38100"/>
          </a:xfrm>
          <a:prstGeom prst="rect">
            <a:avLst/>
          </a:prstGeom>
          <a:solidFill>
            <a:srgbClr val="CBD5E1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277" name="Google Shape;277;p25" descr="image.png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454818" y="4291012"/>
            <a:ext cx="1809750" cy="855166"/>
          </a:xfrm>
          <a:prstGeom prst="rect">
            <a:avLst/>
          </a:prstGeom>
          <a:noFill/>
          <a:ln>
            <a:noFill/>
          </a:ln>
        </p:spPr>
      </p:pic>
      <p:pic>
        <p:nvPicPr>
          <p:cNvPr id="278" name="Google Shape;278;p25" descr="image.png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2349251" y="2959596"/>
            <a:ext cx="1809750" cy="855166"/>
          </a:xfrm>
          <a:prstGeom prst="rect">
            <a:avLst/>
          </a:prstGeom>
          <a:noFill/>
          <a:ln>
            <a:noFill/>
          </a:ln>
        </p:spPr>
      </p:pic>
      <p:pic>
        <p:nvPicPr>
          <p:cNvPr id="279" name="Google Shape;279;p25" descr="image.png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4243685" y="4291012"/>
            <a:ext cx="1809750" cy="855166"/>
          </a:xfrm>
          <a:prstGeom prst="rect">
            <a:avLst/>
          </a:prstGeom>
          <a:noFill/>
          <a:ln>
            <a:noFill/>
          </a:ln>
        </p:spPr>
      </p:pic>
      <p:pic>
        <p:nvPicPr>
          <p:cNvPr id="280" name="Google Shape;280;p25" descr="image.png"/>
          <p:cNvPicPr preferRelativeResize="0"/>
          <p:nvPr/>
        </p:nvPicPr>
        <p:blipFill rotWithShape="1">
          <a:blip r:embed="rId6">
            <a:alphaModFix/>
          </a:blip>
          <a:srcRect/>
          <a:stretch/>
        </p:blipFill>
        <p:spPr>
          <a:xfrm>
            <a:off x="6138118" y="2959596"/>
            <a:ext cx="1809750" cy="855166"/>
          </a:xfrm>
          <a:prstGeom prst="rect">
            <a:avLst/>
          </a:prstGeom>
          <a:noFill/>
          <a:ln>
            <a:noFill/>
          </a:ln>
        </p:spPr>
      </p:pic>
      <p:pic>
        <p:nvPicPr>
          <p:cNvPr id="281" name="Google Shape;281;p25" descr="image.png"/>
          <p:cNvPicPr preferRelativeResize="0"/>
          <p:nvPr/>
        </p:nvPicPr>
        <p:blipFill rotWithShape="1">
          <a:blip r:embed="rId7">
            <a:alphaModFix/>
          </a:blip>
          <a:srcRect/>
          <a:stretch/>
        </p:blipFill>
        <p:spPr>
          <a:xfrm>
            <a:off x="8032551" y="4291012"/>
            <a:ext cx="1809750" cy="855166"/>
          </a:xfrm>
          <a:prstGeom prst="rect">
            <a:avLst/>
          </a:prstGeom>
          <a:noFill/>
          <a:ln>
            <a:noFill/>
          </a:ln>
        </p:spPr>
      </p:pic>
      <p:pic>
        <p:nvPicPr>
          <p:cNvPr id="282" name="Google Shape;282;p25" descr="image.png"/>
          <p:cNvPicPr preferRelativeResize="0"/>
          <p:nvPr/>
        </p:nvPicPr>
        <p:blipFill rotWithShape="1">
          <a:blip r:embed="rId8">
            <a:alphaModFix/>
          </a:blip>
          <a:srcRect/>
          <a:stretch/>
        </p:blipFill>
        <p:spPr>
          <a:xfrm>
            <a:off x="9926984" y="2959596"/>
            <a:ext cx="1809750" cy="855166"/>
          </a:xfrm>
          <a:prstGeom prst="rect">
            <a:avLst/>
          </a:prstGeom>
          <a:noFill/>
          <a:ln>
            <a:noFill/>
          </a:ln>
        </p:spPr>
      </p:pic>
      <p:sp>
        <p:nvSpPr>
          <p:cNvPr id="283" name="Google Shape;283;p25"/>
          <p:cNvSpPr/>
          <p:nvPr/>
        </p:nvSpPr>
        <p:spPr>
          <a:xfrm>
            <a:off x="1273968" y="3967162"/>
            <a:ext cx="171450" cy="171450"/>
          </a:xfrm>
          <a:prstGeom prst="roundRect">
            <a:avLst>
              <a:gd name="adj" fmla="val 50000"/>
            </a:avLst>
          </a:prstGeom>
          <a:solidFill>
            <a:srgbClr val="0D9488"/>
          </a:solidFill>
          <a:ln w="38100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84" name="Google Shape;284;p25"/>
          <p:cNvSpPr/>
          <p:nvPr/>
        </p:nvSpPr>
        <p:spPr>
          <a:xfrm>
            <a:off x="3168401" y="3967162"/>
            <a:ext cx="171450" cy="171450"/>
          </a:xfrm>
          <a:prstGeom prst="roundRect">
            <a:avLst>
              <a:gd name="adj" fmla="val 50000"/>
            </a:avLst>
          </a:prstGeom>
          <a:solidFill>
            <a:srgbClr val="0D9488"/>
          </a:solidFill>
          <a:ln w="38100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85" name="Google Shape;285;p25"/>
          <p:cNvSpPr/>
          <p:nvPr/>
        </p:nvSpPr>
        <p:spPr>
          <a:xfrm>
            <a:off x="5062835" y="3967162"/>
            <a:ext cx="171450" cy="171450"/>
          </a:xfrm>
          <a:prstGeom prst="roundRect">
            <a:avLst>
              <a:gd name="adj" fmla="val 50000"/>
            </a:avLst>
          </a:prstGeom>
          <a:solidFill>
            <a:srgbClr val="0D9488"/>
          </a:solidFill>
          <a:ln w="38100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86" name="Google Shape;286;p25"/>
          <p:cNvSpPr/>
          <p:nvPr/>
        </p:nvSpPr>
        <p:spPr>
          <a:xfrm>
            <a:off x="6957268" y="3967162"/>
            <a:ext cx="171450" cy="171450"/>
          </a:xfrm>
          <a:prstGeom prst="roundRect">
            <a:avLst>
              <a:gd name="adj" fmla="val 50000"/>
            </a:avLst>
          </a:prstGeom>
          <a:solidFill>
            <a:srgbClr val="0D9488"/>
          </a:solidFill>
          <a:ln w="38100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87" name="Google Shape;287;p25"/>
          <p:cNvSpPr/>
          <p:nvPr/>
        </p:nvSpPr>
        <p:spPr>
          <a:xfrm>
            <a:off x="8851701" y="3967162"/>
            <a:ext cx="171450" cy="171450"/>
          </a:xfrm>
          <a:prstGeom prst="roundRect">
            <a:avLst>
              <a:gd name="adj" fmla="val 50000"/>
            </a:avLst>
          </a:prstGeom>
          <a:solidFill>
            <a:srgbClr val="0D9488"/>
          </a:solidFill>
          <a:ln w="38100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88" name="Google Shape;288;p25"/>
          <p:cNvSpPr/>
          <p:nvPr/>
        </p:nvSpPr>
        <p:spPr>
          <a:xfrm>
            <a:off x="10746134" y="3967162"/>
            <a:ext cx="171450" cy="171450"/>
          </a:xfrm>
          <a:prstGeom prst="roundRect">
            <a:avLst>
              <a:gd name="adj" fmla="val 50000"/>
            </a:avLst>
          </a:prstGeom>
          <a:solidFill>
            <a:srgbClr val="0D9488"/>
          </a:solidFill>
          <a:ln w="38100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90" name="Google Shape;290;p25"/>
          <p:cNvSpPr txBox="1"/>
          <p:nvPr/>
        </p:nvSpPr>
        <p:spPr>
          <a:xfrm>
            <a:off x="539591" y="4414837"/>
            <a:ext cx="1640205" cy="2476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200" b="1" i="0" u="none" strike="noStrike" cap="none">
                <a:solidFill>
                  <a:srgbClr val="0F4C5C"/>
                </a:solidFill>
                <a:latin typeface="Hind Siliguri"/>
                <a:ea typeface="Hind Siliguri"/>
                <a:cs typeface="Hind Siliguri"/>
                <a:sym typeface="Hind Siliguri"/>
              </a:rPr>
              <a:t>১. এক্সপ্লান্ট নির্বাচন</a:t>
            </a:r>
            <a:endParaRPr/>
          </a:p>
        </p:txBody>
      </p:sp>
      <p:sp>
        <p:nvSpPr>
          <p:cNvPr id="291" name="Google Shape;291;p25"/>
          <p:cNvSpPr txBox="1"/>
          <p:nvPr/>
        </p:nvSpPr>
        <p:spPr>
          <a:xfrm>
            <a:off x="578643" y="4639043"/>
            <a:ext cx="1562100" cy="48013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ctr" rtl="0">
              <a:lnSpc>
                <a:spcPct val="129948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200" b="0" i="0" u="none" strike="noStrike" cap="none" dirty="0" err="1">
                <a:solidFill>
                  <a:srgbClr val="475569"/>
                </a:solidFill>
                <a:latin typeface="Hind Siliguri"/>
                <a:ea typeface="Hind Siliguri"/>
                <a:cs typeface="Hind Siliguri"/>
                <a:sym typeface="Hind Siliguri"/>
              </a:rPr>
              <a:t>উপযুক্ত</a:t>
            </a:r>
            <a:r>
              <a:rPr lang="en-US" sz="1200" b="0" i="0" u="none" strike="noStrike" cap="none" dirty="0">
                <a:solidFill>
                  <a:srgbClr val="475569"/>
                </a:solidFill>
                <a:latin typeface="Hind Siliguri"/>
                <a:ea typeface="Hind Siliguri"/>
                <a:cs typeface="Hind Siliguri"/>
                <a:sym typeface="Hind Siliguri"/>
              </a:rPr>
              <a:t> </a:t>
            </a:r>
            <a:r>
              <a:rPr lang="en-US" sz="1200" b="0" i="0" u="none" strike="noStrike" cap="none" dirty="0" err="1">
                <a:solidFill>
                  <a:srgbClr val="475569"/>
                </a:solidFill>
                <a:latin typeface="Hind Siliguri"/>
                <a:ea typeface="Hind Siliguri"/>
                <a:cs typeface="Hind Siliguri"/>
                <a:sym typeface="Hind Siliguri"/>
              </a:rPr>
              <a:t>মাতৃউদ্ভিদ</a:t>
            </a:r>
            <a:r>
              <a:rPr lang="en-US" sz="1200" b="0" i="0" u="none" strike="noStrike" cap="none" dirty="0">
                <a:solidFill>
                  <a:srgbClr val="475569"/>
                </a:solidFill>
                <a:latin typeface="Hind Siliguri"/>
                <a:ea typeface="Hind Siliguri"/>
                <a:cs typeface="Hind Siliguri"/>
                <a:sym typeface="Hind Siliguri"/>
              </a:rPr>
              <a:t> </a:t>
            </a:r>
            <a:r>
              <a:rPr lang="en-US" sz="1200" b="0" i="0" u="none" strike="noStrike" cap="none" dirty="0" err="1">
                <a:solidFill>
                  <a:srgbClr val="475569"/>
                </a:solidFill>
                <a:latin typeface="Hind Siliguri"/>
                <a:ea typeface="Hind Siliguri"/>
                <a:cs typeface="Hind Siliguri"/>
                <a:sym typeface="Hind Siliguri"/>
              </a:rPr>
              <a:t>থেকে</a:t>
            </a:r>
            <a:r>
              <a:rPr lang="en-US" sz="1200" b="0" i="0" u="none" strike="noStrike" cap="none" dirty="0">
                <a:solidFill>
                  <a:srgbClr val="475569"/>
                </a:solidFill>
                <a:latin typeface="Hind Siliguri"/>
                <a:ea typeface="Hind Siliguri"/>
                <a:cs typeface="Hind Siliguri"/>
                <a:sym typeface="Hind Siliguri"/>
              </a:rPr>
              <a:t> </a:t>
            </a:r>
            <a:r>
              <a:rPr lang="en-US" sz="1200" b="0" i="0" u="none" strike="noStrike" cap="none" dirty="0" err="1">
                <a:solidFill>
                  <a:srgbClr val="475569"/>
                </a:solidFill>
                <a:latin typeface="Hind Siliguri"/>
                <a:ea typeface="Hind Siliguri"/>
                <a:cs typeface="Hind Siliguri"/>
                <a:sym typeface="Hind Siliguri"/>
              </a:rPr>
              <a:t>শীর্ষমুকুল</a:t>
            </a:r>
            <a:r>
              <a:rPr lang="en-US" sz="1200" b="0" i="0" u="none" strike="noStrike" cap="none" dirty="0">
                <a:solidFill>
                  <a:srgbClr val="475569"/>
                </a:solidFill>
                <a:latin typeface="Hind Siliguri"/>
                <a:ea typeface="Hind Siliguri"/>
                <a:cs typeface="Hind Siliguri"/>
                <a:sym typeface="Hind Siliguri"/>
              </a:rPr>
              <a:t> </a:t>
            </a:r>
            <a:r>
              <a:rPr lang="en-US" sz="1200" b="0" i="0" u="none" strike="noStrike" cap="none" dirty="0" err="1">
                <a:solidFill>
                  <a:srgbClr val="475569"/>
                </a:solidFill>
                <a:latin typeface="Hind Siliguri"/>
                <a:ea typeface="Hind Siliguri"/>
                <a:cs typeface="Hind Siliguri"/>
                <a:sym typeface="Hind Siliguri"/>
              </a:rPr>
              <a:t>বা</a:t>
            </a:r>
            <a:r>
              <a:rPr lang="en-US" sz="1200" b="0" i="0" u="none" strike="noStrike" cap="none" dirty="0">
                <a:solidFill>
                  <a:srgbClr val="475569"/>
                </a:solidFill>
                <a:latin typeface="Hind Siliguri"/>
                <a:ea typeface="Hind Siliguri"/>
                <a:cs typeface="Hind Siliguri"/>
                <a:sym typeface="Hind Siliguri"/>
              </a:rPr>
              <a:t> </a:t>
            </a:r>
            <a:r>
              <a:rPr lang="en-US" sz="1200" b="0" i="0" u="none" strike="noStrike" cap="none" dirty="0" err="1">
                <a:solidFill>
                  <a:srgbClr val="475569"/>
                </a:solidFill>
                <a:latin typeface="Hind Siliguri"/>
                <a:ea typeface="Hind Siliguri"/>
                <a:cs typeface="Hind Siliguri"/>
                <a:sym typeface="Hind Siliguri"/>
              </a:rPr>
              <a:t>টিস্যু</a:t>
            </a:r>
            <a:r>
              <a:rPr lang="en-US" sz="1200" b="0" i="0" u="none" strike="noStrike" cap="none" dirty="0">
                <a:solidFill>
                  <a:srgbClr val="475569"/>
                </a:solidFill>
                <a:latin typeface="Hind Siliguri"/>
                <a:ea typeface="Hind Siliguri"/>
                <a:cs typeface="Hind Siliguri"/>
                <a:sym typeface="Hind Siliguri"/>
              </a:rPr>
              <a:t> </a:t>
            </a:r>
            <a:r>
              <a:rPr lang="en-US" sz="1200" b="0" i="0" u="none" strike="noStrike" cap="none" dirty="0" err="1">
                <a:solidFill>
                  <a:srgbClr val="475569"/>
                </a:solidFill>
                <a:latin typeface="Hind Siliguri"/>
                <a:ea typeface="Hind Siliguri"/>
                <a:cs typeface="Hind Siliguri"/>
                <a:sym typeface="Hind Siliguri"/>
              </a:rPr>
              <a:t>চয়ন</a:t>
            </a:r>
            <a:r>
              <a:rPr lang="en-US" sz="1200" b="0" i="0" u="none" strike="noStrike" cap="none" dirty="0">
                <a:solidFill>
                  <a:srgbClr val="475569"/>
                </a:solidFill>
                <a:latin typeface="Hind Siliguri"/>
                <a:ea typeface="Hind Siliguri"/>
                <a:cs typeface="Hind Siliguri"/>
                <a:sym typeface="Hind Siliguri"/>
              </a:rPr>
              <a:t>।</a:t>
            </a:r>
            <a:endParaRPr sz="2400" dirty="0"/>
          </a:p>
        </p:txBody>
      </p:sp>
      <p:sp>
        <p:nvSpPr>
          <p:cNvPr id="292" name="Google Shape;292;p25"/>
          <p:cNvSpPr txBox="1"/>
          <p:nvPr/>
        </p:nvSpPr>
        <p:spPr>
          <a:xfrm>
            <a:off x="2434024" y="3083421"/>
            <a:ext cx="1640205" cy="2476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200" b="1" i="0" u="none" strike="noStrike" cap="none">
                <a:solidFill>
                  <a:srgbClr val="0F4C5C"/>
                </a:solidFill>
                <a:latin typeface="Hind Siliguri"/>
                <a:ea typeface="Hind Siliguri"/>
                <a:cs typeface="Hind Siliguri"/>
                <a:sym typeface="Hind Siliguri"/>
              </a:rPr>
              <a:t>২. মিডিয়া তৈরি</a:t>
            </a:r>
            <a:endParaRPr/>
          </a:p>
        </p:txBody>
      </p:sp>
      <p:sp>
        <p:nvSpPr>
          <p:cNvPr id="293" name="Google Shape;293;p25"/>
          <p:cNvSpPr txBox="1"/>
          <p:nvPr/>
        </p:nvSpPr>
        <p:spPr>
          <a:xfrm>
            <a:off x="2473075" y="3307627"/>
            <a:ext cx="1685925" cy="48013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ctr" rtl="0">
              <a:lnSpc>
                <a:spcPct val="129948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200" b="0" i="0" u="none" strike="noStrike" cap="none" dirty="0">
                <a:solidFill>
                  <a:srgbClr val="475569"/>
                </a:solidFill>
                <a:latin typeface="Hind Siliguri"/>
                <a:ea typeface="Hind Siliguri"/>
                <a:cs typeface="Hind Siliguri"/>
                <a:sym typeface="Hind Siliguri"/>
              </a:rPr>
              <a:t>MS </a:t>
            </a:r>
            <a:r>
              <a:rPr lang="en-US" sz="1200" b="0" i="0" u="none" strike="noStrike" cap="none" dirty="0" err="1">
                <a:solidFill>
                  <a:srgbClr val="475569"/>
                </a:solidFill>
                <a:latin typeface="Hind Siliguri"/>
                <a:ea typeface="Hind Siliguri"/>
                <a:cs typeface="Hind Siliguri"/>
                <a:sym typeface="Hind Siliguri"/>
              </a:rPr>
              <a:t>মিডিয়া</a:t>
            </a:r>
            <a:r>
              <a:rPr lang="en-US" sz="1200" b="0" i="0" u="none" strike="noStrike" cap="none" dirty="0">
                <a:solidFill>
                  <a:srgbClr val="475569"/>
                </a:solidFill>
                <a:latin typeface="Hind Siliguri"/>
                <a:ea typeface="Hind Siliguri"/>
                <a:cs typeface="Hind Siliguri"/>
                <a:sym typeface="Hind Siliguri"/>
              </a:rPr>
              <a:t>, </a:t>
            </a:r>
            <a:r>
              <a:rPr lang="en-US" sz="1200" b="0" i="0" u="none" strike="noStrike" cap="none" dirty="0" err="1">
                <a:solidFill>
                  <a:srgbClr val="475569"/>
                </a:solidFill>
                <a:latin typeface="Hind Siliguri"/>
                <a:ea typeface="Hind Siliguri"/>
                <a:cs typeface="Hind Siliguri"/>
                <a:sym typeface="Hind Siliguri"/>
              </a:rPr>
              <a:t>অ্যাগার</a:t>
            </a:r>
            <a:r>
              <a:rPr lang="en-US" sz="1200" b="0" i="0" u="none" strike="noStrike" cap="none" dirty="0">
                <a:solidFill>
                  <a:srgbClr val="475569"/>
                </a:solidFill>
                <a:latin typeface="Hind Siliguri"/>
                <a:ea typeface="Hind Siliguri"/>
                <a:cs typeface="Hind Siliguri"/>
                <a:sym typeface="Hind Siliguri"/>
              </a:rPr>
              <a:t>, </a:t>
            </a:r>
            <a:r>
              <a:rPr lang="en-US" sz="1200" b="0" i="0" u="none" strike="noStrike" cap="none" dirty="0" err="1">
                <a:solidFill>
                  <a:srgbClr val="475569"/>
                </a:solidFill>
                <a:latin typeface="Hind Siliguri"/>
                <a:ea typeface="Hind Siliguri"/>
                <a:cs typeface="Hind Siliguri"/>
                <a:sym typeface="Hind Siliguri"/>
              </a:rPr>
              <a:t>সুক্রোজ</a:t>
            </a:r>
            <a:r>
              <a:rPr lang="en-US" sz="1200" b="0" i="0" u="none" strike="noStrike" cap="none" dirty="0">
                <a:solidFill>
                  <a:srgbClr val="475569"/>
                </a:solidFill>
                <a:latin typeface="Hind Siliguri"/>
                <a:ea typeface="Hind Siliguri"/>
                <a:cs typeface="Hind Siliguri"/>
                <a:sym typeface="Hind Siliguri"/>
              </a:rPr>
              <a:t> ও pH ৫.৫-৫.৮ </a:t>
            </a:r>
            <a:r>
              <a:rPr lang="en-US" sz="1200" b="0" i="0" u="none" strike="noStrike" cap="none" dirty="0" err="1">
                <a:solidFill>
                  <a:srgbClr val="475569"/>
                </a:solidFill>
                <a:latin typeface="Hind Siliguri"/>
                <a:ea typeface="Hind Siliguri"/>
                <a:cs typeface="Hind Siliguri"/>
                <a:sym typeface="Hind Siliguri"/>
              </a:rPr>
              <a:t>রক্ষা</a:t>
            </a:r>
            <a:r>
              <a:rPr lang="en-US" sz="1200" b="0" i="0" u="none" strike="noStrike" cap="none" dirty="0">
                <a:solidFill>
                  <a:srgbClr val="475569"/>
                </a:solidFill>
                <a:latin typeface="Hind Siliguri"/>
                <a:ea typeface="Hind Siliguri"/>
                <a:cs typeface="Hind Siliguri"/>
                <a:sym typeface="Hind Siliguri"/>
              </a:rPr>
              <a:t>।</a:t>
            </a:r>
            <a:endParaRPr sz="2400" dirty="0"/>
          </a:p>
        </p:txBody>
      </p:sp>
      <p:sp>
        <p:nvSpPr>
          <p:cNvPr id="294" name="Google Shape;294;p25"/>
          <p:cNvSpPr txBox="1"/>
          <p:nvPr/>
        </p:nvSpPr>
        <p:spPr>
          <a:xfrm>
            <a:off x="4328457" y="4414837"/>
            <a:ext cx="1640205" cy="2476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200" b="1" i="0" u="none" strike="noStrike" cap="none">
                <a:solidFill>
                  <a:srgbClr val="0F4C5C"/>
                </a:solidFill>
                <a:latin typeface="Hind Siliguri"/>
                <a:ea typeface="Hind Siliguri"/>
                <a:cs typeface="Hind Siliguri"/>
                <a:sym typeface="Hind Siliguri"/>
              </a:rPr>
              <a:t>৩. জীবাণুমুক্তকরণ</a:t>
            </a:r>
            <a:endParaRPr/>
          </a:p>
        </p:txBody>
      </p:sp>
      <p:sp>
        <p:nvSpPr>
          <p:cNvPr id="295" name="Google Shape;295;p25"/>
          <p:cNvSpPr txBox="1"/>
          <p:nvPr/>
        </p:nvSpPr>
        <p:spPr>
          <a:xfrm>
            <a:off x="4367510" y="4639043"/>
            <a:ext cx="1562100" cy="48013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ctr" rtl="0">
              <a:lnSpc>
                <a:spcPct val="129948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200" b="0" i="0" u="none" strike="noStrike" cap="none">
                <a:solidFill>
                  <a:srgbClr val="475569"/>
                </a:solidFill>
                <a:latin typeface="Hind Siliguri"/>
                <a:ea typeface="Hind Siliguri"/>
                <a:cs typeface="Hind Siliguri"/>
                <a:sym typeface="Hind Siliguri"/>
              </a:rPr>
              <a:t>অটোক্লেভ মেশিনে ১২১°সে ও ১৫ psi চাপে প্রসেস।</a:t>
            </a:r>
            <a:endParaRPr sz="2400"/>
          </a:p>
        </p:txBody>
      </p:sp>
      <p:sp>
        <p:nvSpPr>
          <p:cNvPr id="296" name="Google Shape;296;p25"/>
          <p:cNvSpPr txBox="1"/>
          <p:nvPr/>
        </p:nvSpPr>
        <p:spPr>
          <a:xfrm>
            <a:off x="6222890" y="3083421"/>
            <a:ext cx="1640205" cy="2476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200" b="1" i="0" u="none" strike="noStrike" cap="none">
                <a:solidFill>
                  <a:srgbClr val="0F4C5C"/>
                </a:solidFill>
                <a:latin typeface="Hind Siliguri"/>
                <a:ea typeface="Hind Siliguri"/>
                <a:cs typeface="Hind Siliguri"/>
                <a:sym typeface="Hind Siliguri"/>
              </a:rPr>
              <a:t>৪. মিডিয়ামে স্থাপন</a:t>
            </a:r>
            <a:endParaRPr/>
          </a:p>
        </p:txBody>
      </p:sp>
      <p:sp>
        <p:nvSpPr>
          <p:cNvPr id="297" name="Google Shape;297;p25"/>
          <p:cNvSpPr txBox="1"/>
          <p:nvPr/>
        </p:nvSpPr>
        <p:spPr>
          <a:xfrm>
            <a:off x="6261943" y="3307627"/>
            <a:ext cx="1562100" cy="48013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ctr" rtl="0">
              <a:lnSpc>
                <a:spcPct val="129948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200" b="0" i="0" u="none" strike="noStrike" cap="none">
                <a:solidFill>
                  <a:srgbClr val="475569"/>
                </a:solidFill>
                <a:latin typeface="Hind Siliguri"/>
                <a:ea typeface="Hind Siliguri"/>
                <a:cs typeface="Hind Siliguri"/>
                <a:sym typeface="Hind Siliguri"/>
              </a:rPr>
              <a:t>লেমিনার এয়ার ফ্লোতে এক্সপ্লান্ট ইনোকুলেশন।</a:t>
            </a:r>
            <a:endParaRPr sz="2400"/>
          </a:p>
        </p:txBody>
      </p:sp>
      <p:sp>
        <p:nvSpPr>
          <p:cNvPr id="298" name="Google Shape;298;p25"/>
          <p:cNvSpPr txBox="1"/>
          <p:nvPr/>
        </p:nvSpPr>
        <p:spPr>
          <a:xfrm>
            <a:off x="8117324" y="4414837"/>
            <a:ext cx="1640205" cy="2476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200" b="1" i="0" u="none" strike="noStrike" cap="none">
                <a:solidFill>
                  <a:srgbClr val="0F4C5C"/>
                </a:solidFill>
                <a:latin typeface="Hind Siliguri"/>
                <a:ea typeface="Hind Siliguri"/>
                <a:cs typeface="Hind Siliguri"/>
                <a:sym typeface="Hind Siliguri"/>
              </a:rPr>
              <a:t>৫. ক্যালস ও চারা</a:t>
            </a:r>
            <a:endParaRPr/>
          </a:p>
        </p:txBody>
      </p:sp>
      <p:sp>
        <p:nvSpPr>
          <p:cNvPr id="299" name="Google Shape;299;p25"/>
          <p:cNvSpPr txBox="1"/>
          <p:nvPr/>
        </p:nvSpPr>
        <p:spPr>
          <a:xfrm>
            <a:off x="8156376" y="4639043"/>
            <a:ext cx="1562100" cy="48013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ctr" rtl="0">
              <a:lnSpc>
                <a:spcPct val="129948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200" b="0" i="0" u="none" strike="noStrike" cap="none">
                <a:solidFill>
                  <a:srgbClr val="475569"/>
                </a:solidFill>
                <a:latin typeface="Hind Siliguri"/>
                <a:ea typeface="Hind Siliguri"/>
                <a:cs typeface="Hind Siliguri"/>
                <a:sym typeface="Hind Siliguri"/>
              </a:rPr>
              <a:t>অবিন্যস্ত কোষপিণ্ড থেকে অণুচারা (Plantlet) সৃষ্টি।</a:t>
            </a:r>
            <a:endParaRPr sz="2400"/>
          </a:p>
        </p:txBody>
      </p:sp>
      <p:sp>
        <p:nvSpPr>
          <p:cNvPr id="300" name="Google Shape;300;p25"/>
          <p:cNvSpPr txBox="1"/>
          <p:nvPr/>
        </p:nvSpPr>
        <p:spPr>
          <a:xfrm>
            <a:off x="10011757" y="3083421"/>
            <a:ext cx="1640205" cy="2476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200" b="1" i="0" u="none" strike="noStrike" cap="none">
                <a:solidFill>
                  <a:srgbClr val="0F4C5C"/>
                </a:solidFill>
                <a:latin typeface="Hind Siliguri"/>
                <a:ea typeface="Hind Siliguri"/>
                <a:cs typeface="Hind Siliguri"/>
                <a:sym typeface="Hind Siliguri"/>
              </a:rPr>
              <a:t>৬. মূল ও প্রাকৃতিক রূপ</a:t>
            </a:r>
            <a:endParaRPr/>
          </a:p>
        </p:txBody>
      </p:sp>
      <p:sp>
        <p:nvSpPr>
          <p:cNvPr id="301" name="Google Shape;301;p25"/>
          <p:cNvSpPr txBox="1"/>
          <p:nvPr/>
        </p:nvSpPr>
        <p:spPr>
          <a:xfrm>
            <a:off x="10050809" y="3307627"/>
            <a:ext cx="1562100" cy="48013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ctr" rtl="0">
              <a:lnSpc>
                <a:spcPct val="129948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200" b="0" i="0" u="none" strike="noStrike" cap="none">
                <a:solidFill>
                  <a:srgbClr val="475569"/>
                </a:solidFill>
                <a:latin typeface="Hind Siliguri"/>
                <a:ea typeface="Hind Siliguri"/>
                <a:cs typeface="Hind Siliguri"/>
                <a:sym typeface="Hind Siliguri"/>
              </a:rPr>
              <a:t>Rooting মিডিয়ামে মূল এনে টব ও মাঠে স্থানান্তর।</a:t>
            </a:r>
            <a:endParaRPr sz="2400"/>
          </a:p>
        </p:txBody>
      </p:sp>
      <p:sp>
        <p:nvSpPr>
          <p:cNvPr id="302" name="Google Shape;302;p25"/>
          <p:cNvSpPr txBox="1"/>
          <p:nvPr/>
        </p:nvSpPr>
        <p:spPr>
          <a:xfrm>
            <a:off x="523875" y="428625"/>
            <a:ext cx="11668125" cy="552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550" b="1" i="0" u="none" strike="noStrike" cap="none">
                <a:solidFill>
                  <a:srgbClr val="0F4C5C"/>
                </a:solidFill>
                <a:latin typeface="Hind Siliguri"/>
                <a:ea typeface="Hind Siliguri"/>
                <a:cs typeface="Hind Siliguri"/>
                <a:sym typeface="Hind Siliguri"/>
              </a:rPr>
              <a:t>টিস্যু কালচার প্রক্রিয়ার ধাপসমূহ (Steps)</a:t>
            </a:r>
            <a:endParaRPr/>
          </a:p>
        </p:txBody>
      </p:sp>
      <p:sp>
        <p:nvSpPr>
          <p:cNvPr id="303" name="Google Shape;303;p25"/>
          <p:cNvSpPr/>
          <p:nvPr/>
        </p:nvSpPr>
        <p:spPr>
          <a:xfrm>
            <a:off x="523875" y="1028700"/>
            <a:ext cx="11144250" cy="28575"/>
          </a:xfrm>
          <a:prstGeom prst="rect">
            <a:avLst/>
          </a:prstGeom>
          <a:solidFill>
            <a:srgbClr val="0D9488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0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9" name="Google Shape;309;p26"/>
          <p:cNvSpPr txBox="1"/>
          <p:nvPr/>
        </p:nvSpPr>
        <p:spPr>
          <a:xfrm>
            <a:off x="857250" y="2014299"/>
            <a:ext cx="10144125" cy="73866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lnSpc>
                <a:spcPct val="149964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600" b="1" i="0" u="none" strike="noStrike" cap="none" dirty="0" err="1">
                <a:solidFill>
                  <a:srgbClr val="0F4C5C"/>
                </a:solidFill>
                <a:latin typeface="Hind Siliguri"/>
                <a:ea typeface="Hind Siliguri"/>
                <a:cs typeface="Hind Siliguri"/>
                <a:sym typeface="Hind Siliguri"/>
              </a:rPr>
              <a:t>মাইক্রোপ্রোপাগেশন</a:t>
            </a:r>
            <a:r>
              <a:rPr lang="en-US" sz="1600" b="1" i="0" u="none" strike="noStrike" cap="none" dirty="0">
                <a:solidFill>
                  <a:srgbClr val="0F4C5C"/>
                </a:solidFill>
                <a:latin typeface="Hind Siliguri"/>
                <a:ea typeface="Hind Siliguri"/>
                <a:cs typeface="Hind Siliguri"/>
                <a:sym typeface="Hind Siliguri"/>
              </a:rPr>
              <a:t> (Micropropagation):</a:t>
            </a:r>
            <a:r>
              <a:rPr lang="en-US" sz="1600" b="0" i="0" u="none" strike="noStrike" cap="none" dirty="0">
                <a:solidFill>
                  <a:srgbClr val="334155"/>
                </a:solidFill>
                <a:latin typeface="Hind Siliguri"/>
                <a:ea typeface="Hind Siliguri"/>
                <a:cs typeface="Hind Siliguri"/>
                <a:sym typeface="Hind Siliguri"/>
              </a:rPr>
              <a:t> F.C. Steward (1958) </a:t>
            </a:r>
            <a:r>
              <a:rPr lang="en-US" sz="1600" b="0" i="0" u="none" strike="noStrike" cap="none" dirty="0" err="1">
                <a:solidFill>
                  <a:srgbClr val="334155"/>
                </a:solidFill>
                <a:latin typeface="Hind Siliguri"/>
                <a:ea typeface="Hind Siliguri"/>
                <a:cs typeface="Hind Siliguri"/>
                <a:sym typeface="Hind Siliguri"/>
              </a:rPr>
              <a:t>এটি</a:t>
            </a:r>
            <a:r>
              <a:rPr lang="en-US" sz="1600" b="0" i="0" u="none" strike="noStrike" cap="none" dirty="0">
                <a:solidFill>
                  <a:srgbClr val="334155"/>
                </a:solidFill>
                <a:latin typeface="Hind Siliguri"/>
                <a:ea typeface="Hind Siliguri"/>
                <a:cs typeface="Hind Siliguri"/>
                <a:sym typeface="Hind Siliguri"/>
              </a:rPr>
              <a:t> </a:t>
            </a:r>
            <a:r>
              <a:rPr lang="en-US" sz="1600" b="0" i="0" u="none" strike="noStrike" cap="none" dirty="0" err="1">
                <a:solidFill>
                  <a:srgbClr val="334155"/>
                </a:solidFill>
                <a:latin typeface="Hind Siliguri"/>
                <a:ea typeface="Hind Siliguri"/>
                <a:cs typeface="Hind Siliguri"/>
                <a:sym typeface="Hind Siliguri"/>
              </a:rPr>
              <a:t>উদ্ভাবন</a:t>
            </a:r>
            <a:r>
              <a:rPr lang="en-US" sz="1600" b="0" i="0" u="none" strike="noStrike" cap="none" dirty="0">
                <a:solidFill>
                  <a:srgbClr val="334155"/>
                </a:solidFill>
                <a:latin typeface="Hind Siliguri"/>
                <a:ea typeface="Hind Siliguri"/>
                <a:cs typeface="Hind Siliguri"/>
                <a:sym typeface="Hind Siliguri"/>
              </a:rPr>
              <a:t> </a:t>
            </a:r>
            <a:r>
              <a:rPr lang="en-US" sz="1600" b="0" i="0" u="none" strike="noStrike" cap="none" dirty="0" err="1">
                <a:solidFill>
                  <a:srgbClr val="334155"/>
                </a:solidFill>
                <a:latin typeface="Hind Siliguri"/>
                <a:ea typeface="Hind Siliguri"/>
                <a:cs typeface="Hind Siliguri"/>
                <a:sym typeface="Hind Siliguri"/>
              </a:rPr>
              <a:t>করেন</a:t>
            </a:r>
            <a:r>
              <a:rPr lang="en-US" sz="1600" b="0" i="0" u="none" strike="noStrike" cap="none" dirty="0">
                <a:solidFill>
                  <a:srgbClr val="334155"/>
                </a:solidFill>
                <a:latin typeface="Hind Siliguri"/>
                <a:ea typeface="Hind Siliguri"/>
                <a:cs typeface="Hind Siliguri"/>
                <a:sym typeface="Hind Siliguri"/>
              </a:rPr>
              <a:t>। </a:t>
            </a:r>
            <a:r>
              <a:rPr lang="en-US" sz="1600" b="0" i="0" u="none" strike="noStrike" cap="none" dirty="0" err="1">
                <a:solidFill>
                  <a:srgbClr val="334155"/>
                </a:solidFill>
                <a:latin typeface="Hind Siliguri"/>
                <a:ea typeface="Hind Siliguri"/>
                <a:cs typeface="Hind Siliguri"/>
                <a:sym typeface="Hind Siliguri"/>
              </a:rPr>
              <a:t>বীজহীন</a:t>
            </a:r>
            <a:r>
              <a:rPr lang="en-US" sz="1600" b="0" i="0" u="none" strike="noStrike" cap="none" dirty="0">
                <a:solidFill>
                  <a:srgbClr val="334155"/>
                </a:solidFill>
                <a:latin typeface="Hind Siliguri"/>
                <a:ea typeface="Hind Siliguri"/>
                <a:cs typeface="Hind Siliguri"/>
                <a:sym typeface="Hind Siliguri"/>
              </a:rPr>
              <a:t> </a:t>
            </a:r>
            <a:r>
              <a:rPr lang="en-US" sz="1600" b="0" i="0" u="none" strike="noStrike" cap="none" dirty="0" err="1">
                <a:solidFill>
                  <a:srgbClr val="334155"/>
                </a:solidFill>
                <a:latin typeface="Hind Siliguri"/>
                <a:ea typeface="Hind Siliguri"/>
                <a:cs typeface="Hind Siliguri"/>
                <a:sym typeface="Hind Siliguri"/>
              </a:rPr>
              <a:t>বা</a:t>
            </a:r>
            <a:r>
              <a:rPr lang="en-US" sz="1600" b="0" i="0" u="none" strike="noStrike" cap="none" dirty="0">
                <a:solidFill>
                  <a:srgbClr val="334155"/>
                </a:solidFill>
                <a:latin typeface="Hind Siliguri"/>
                <a:ea typeface="Hind Siliguri"/>
                <a:cs typeface="Hind Siliguri"/>
                <a:sym typeface="Hind Siliguri"/>
              </a:rPr>
              <a:t> </a:t>
            </a:r>
            <a:r>
              <a:rPr lang="en-US" sz="1600" b="0" i="0" u="none" strike="noStrike" cap="none" dirty="0" err="1">
                <a:solidFill>
                  <a:srgbClr val="334155"/>
                </a:solidFill>
                <a:latin typeface="Hind Siliguri"/>
                <a:ea typeface="Hind Siliguri"/>
                <a:cs typeface="Hind Siliguri"/>
                <a:sym typeface="Hind Siliguri"/>
              </a:rPr>
              <a:t>ধীরগতির</a:t>
            </a:r>
            <a:r>
              <a:rPr lang="en-US" sz="1600" b="0" i="0" u="none" strike="noStrike" cap="none" dirty="0">
                <a:solidFill>
                  <a:srgbClr val="334155"/>
                </a:solidFill>
                <a:latin typeface="Hind Siliguri"/>
                <a:ea typeface="Hind Siliguri"/>
                <a:cs typeface="Hind Siliguri"/>
                <a:sym typeface="Hind Siliguri"/>
              </a:rPr>
              <a:t> </a:t>
            </a:r>
            <a:r>
              <a:rPr lang="en-US" sz="1600" b="0" i="0" u="none" strike="noStrike" cap="none" dirty="0" err="1">
                <a:solidFill>
                  <a:srgbClr val="334155"/>
                </a:solidFill>
                <a:latin typeface="Hind Siliguri"/>
                <a:ea typeface="Hind Siliguri"/>
                <a:cs typeface="Hind Siliguri"/>
                <a:sym typeface="Hind Siliguri"/>
              </a:rPr>
              <a:t>উদ্ভিদে</a:t>
            </a:r>
            <a:r>
              <a:rPr lang="en-US" sz="1600" b="0" i="0" u="none" strike="noStrike" cap="none" dirty="0">
                <a:solidFill>
                  <a:srgbClr val="334155"/>
                </a:solidFill>
                <a:latin typeface="Hind Siliguri"/>
                <a:ea typeface="Hind Siliguri"/>
                <a:cs typeface="Hind Siliguri"/>
                <a:sym typeface="Hind Siliguri"/>
              </a:rPr>
              <a:t> </a:t>
            </a:r>
            <a:r>
              <a:rPr lang="en-US" sz="1600" b="0" i="0" u="none" strike="noStrike" cap="none" dirty="0" err="1">
                <a:solidFill>
                  <a:srgbClr val="334155"/>
                </a:solidFill>
                <a:latin typeface="Hind Siliguri"/>
                <a:ea typeface="Hind Siliguri"/>
                <a:cs typeface="Hind Siliguri"/>
                <a:sym typeface="Hind Siliguri"/>
              </a:rPr>
              <a:t>দ্রুত</a:t>
            </a:r>
            <a:r>
              <a:rPr lang="en-US" sz="1600" b="0" i="0" u="none" strike="noStrike" cap="none" dirty="0">
                <a:solidFill>
                  <a:srgbClr val="334155"/>
                </a:solidFill>
                <a:latin typeface="Hind Siliguri"/>
                <a:ea typeface="Hind Siliguri"/>
                <a:cs typeface="Hind Siliguri"/>
                <a:sym typeface="Hind Siliguri"/>
              </a:rPr>
              <a:t> </a:t>
            </a:r>
            <a:r>
              <a:rPr lang="en-US" sz="1600" b="0" i="0" u="none" strike="noStrike" cap="none" dirty="0" err="1">
                <a:solidFill>
                  <a:srgbClr val="334155"/>
                </a:solidFill>
                <a:latin typeface="Hind Siliguri"/>
                <a:ea typeface="Hind Siliguri"/>
                <a:cs typeface="Hind Siliguri"/>
                <a:sym typeface="Hind Siliguri"/>
              </a:rPr>
              <a:t>লক্ষ</a:t>
            </a:r>
            <a:r>
              <a:rPr lang="en-US" sz="1600" b="0" i="0" u="none" strike="noStrike" cap="none" dirty="0">
                <a:solidFill>
                  <a:srgbClr val="334155"/>
                </a:solidFill>
                <a:latin typeface="Hind Siliguri"/>
                <a:ea typeface="Hind Siliguri"/>
                <a:cs typeface="Hind Siliguri"/>
                <a:sym typeface="Hind Siliguri"/>
              </a:rPr>
              <a:t> </a:t>
            </a:r>
            <a:r>
              <a:rPr lang="en-US" sz="1600" b="0" i="0" u="none" strike="noStrike" cap="none" dirty="0" err="1">
                <a:solidFill>
                  <a:srgbClr val="334155"/>
                </a:solidFill>
                <a:latin typeface="Hind Siliguri"/>
                <a:ea typeface="Hind Siliguri"/>
                <a:cs typeface="Hind Siliguri"/>
                <a:sym typeface="Hind Siliguri"/>
              </a:rPr>
              <a:t>লক্ষ</a:t>
            </a:r>
            <a:r>
              <a:rPr lang="en-US" sz="1600" b="0" i="0" u="none" strike="noStrike" cap="none" dirty="0">
                <a:solidFill>
                  <a:srgbClr val="334155"/>
                </a:solidFill>
                <a:latin typeface="Hind Siliguri"/>
                <a:ea typeface="Hind Siliguri"/>
                <a:cs typeface="Hind Siliguri"/>
                <a:sym typeface="Hind Siliguri"/>
              </a:rPr>
              <a:t> </a:t>
            </a:r>
            <a:r>
              <a:rPr lang="en-US" sz="1600" b="0" i="0" u="none" strike="noStrike" cap="none" dirty="0" err="1">
                <a:solidFill>
                  <a:srgbClr val="334155"/>
                </a:solidFill>
                <a:latin typeface="Hind Siliguri"/>
                <a:ea typeface="Hind Siliguri"/>
                <a:cs typeface="Hind Siliguri"/>
                <a:sym typeface="Hind Siliguri"/>
              </a:rPr>
              <a:t>অণুচারা</a:t>
            </a:r>
            <a:r>
              <a:rPr lang="en-US" sz="1600" b="0" i="0" u="none" strike="noStrike" cap="none" dirty="0">
                <a:solidFill>
                  <a:srgbClr val="334155"/>
                </a:solidFill>
                <a:latin typeface="Hind Siliguri"/>
                <a:ea typeface="Hind Siliguri"/>
                <a:cs typeface="Hind Siliguri"/>
                <a:sym typeface="Hind Siliguri"/>
              </a:rPr>
              <a:t> </a:t>
            </a:r>
            <a:r>
              <a:rPr lang="en-US" sz="1600" b="0" i="0" u="none" strike="noStrike" cap="none" dirty="0" err="1">
                <a:solidFill>
                  <a:srgbClr val="334155"/>
                </a:solidFill>
                <a:latin typeface="Hind Siliguri"/>
                <a:ea typeface="Hind Siliguri"/>
                <a:cs typeface="Hind Siliguri"/>
                <a:sym typeface="Hind Siliguri"/>
              </a:rPr>
              <a:t>উৎপাদন</a:t>
            </a:r>
            <a:r>
              <a:rPr lang="en-US" sz="1600" b="0" i="0" u="none" strike="noStrike" cap="none" dirty="0">
                <a:solidFill>
                  <a:srgbClr val="334155"/>
                </a:solidFill>
                <a:latin typeface="Hind Siliguri"/>
                <a:ea typeface="Hind Siliguri"/>
                <a:cs typeface="Hind Siliguri"/>
                <a:sym typeface="Hind Siliguri"/>
              </a:rPr>
              <a:t>।</a:t>
            </a:r>
            <a:endParaRPr sz="1600" dirty="0"/>
          </a:p>
        </p:txBody>
      </p:sp>
      <p:sp>
        <p:nvSpPr>
          <p:cNvPr id="310" name="Google Shape;310;p26"/>
          <p:cNvSpPr txBox="1"/>
          <p:nvPr/>
        </p:nvSpPr>
        <p:spPr>
          <a:xfrm>
            <a:off x="857250" y="2851454"/>
            <a:ext cx="10144125" cy="73866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lnSpc>
                <a:spcPct val="149964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600" b="1" i="0" u="none" strike="noStrike" cap="none" dirty="0" err="1">
                <a:solidFill>
                  <a:srgbClr val="0F4C5C"/>
                </a:solidFill>
                <a:latin typeface="Hind Siliguri"/>
                <a:ea typeface="Hind Siliguri"/>
                <a:cs typeface="Hind Siliguri"/>
                <a:sym typeface="Hind Siliguri"/>
              </a:rPr>
              <a:t>রোগমুক্ত</a:t>
            </a:r>
            <a:r>
              <a:rPr lang="en-US" sz="1600" b="1" i="0" u="none" strike="noStrike" cap="none" dirty="0">
                <a:solidFill>
                  <a:srgbClr val="0F4C5C"/>
                </a:solidFill>
                <a:latin typeface="Hind Siliguri"/>
                <a:ea typeface="Hind Siliguri"/>
                <a:cs typeface="Hind Siliguri"/>
                <a:sym typeface="Hind Siliguri"/>
              </a:rPr>
              <a:t> </a:t>
            </a:r>
            <a:r>
              <a:rPr lang="en-US" sz="1600" b="1" i="0" u="none" strike="noStrike" cap="none" dirty="0" err="1">
                <a:solidFill>
                  <a:srgbClr val="0F4C5C"/>
                </a:solidFill>
                <a:latin typeface="Hind Siliguri"/>
                <a:ea typeface="Hind Siliguri"/>
                <a:cs typeface="Hind Siliguri"/>
                <a:sym typeface="Hind Siliguri"/>
              </a:rPr>
              <a:t>চারা</a:t>
            </a:r>
            <a:r>
              <a:rPr lang="en-US" sz="1600" b="1" i="0" u="none" strike="noStrike" cap="none" dirty="0">
                <a:solidFill>
                  <a:srgbClr val="0F4C5C"/>
                </a:solidFill>
                <a:latin typeface="Hind Siliguri"/>
                <a:ea typeface="Hind Siliguri"/>
                <a:cs typeface="Hind Siliguri"/>
                <a:sym typeface="Hind Siliguri"/>
              </a:rPr>
              <a:t> </a:t>
            </a:r>
            <a:r>
              <a:rPr lang="en-US" sz="1600" b="1" i="0" u="none" strike="noStrike" cap="none" dirty="0" err="1">
                <a:solidFill>
                  <a:srgbClr val="0F4C5C"/>
                </a:solidFill>
                <a:latin typeface="Hind Siliguri"/>
                <a:ea typeface="Hind Siliguri"/>
                <a:cs typeface="Hind Siliguri"/>
                <a:sym typeface="Hind Siliguri"/>
              </a:rPr>
              <a:t>উৎপাদন</a:t>
            </a:r>
            <a:r>
              <a:rPr lang="en-US" sz="1600" b="1" i="0" u="none" strike="noStrike" cap="none" dirty="0">
                <a:solidFill>
                  <a:srgbClr val="0F4C5C"/>
                </a:solidFill>
                <a:latin typeface="Hind Siliguri"/>
                <a:ea typeface="Hind Siliguri"/>
                <a:cs typeface="Hind Siliguri"/>
                <a:sym typeface="Hind Siliguri"/>
              </a:rPr>
              <a:t>:</a:t>
            </a:r>
            <a:r>
              <a:rPr lang="en-US" sz="1600" b="0" i="0" u="none" strike="noStrike" cap="none" dirty="0">
                <a:solidFill>
                  <a:srgbClr val="334155"/>
                </a:solidFill>
                <a:latin typeface="Hind Siliguri"/>
                <a:ea typeface="Hind Siliguri"/>
                <a:cs typeface="Hind Siliguri"/>
                <a:sym typeface="Hind Siliguri"/>
              </a:rPr>
              <a:t> </a:t>
            </a:r>
            <a:r>
              <a:rPr lang="en-US" sz="1600" b="0" i="0" u="none" strike="noStrike" cap="none" dirty="0" err="1">
                <a:solidFill>
                  <a:srgbClr val="334155"/>
                </a:solidFill>
                <a:latin typeface="Hind Siliguri"/>
                <a:ea typeface="Hind Siliguri"/>
                <a:cs typeface="Hind Siliguri"/>
                <a:sym typeface="Hind Siliguri"/>
              </a:rPr>
              <a:t>ভাজক</a:t>
            </a:r>
            <a:r>
              <a:rPr lang="en-US" sz="1600" b="0" i="0" u="none" strike="noStrike" cap="none" dirty="0">
                <a:solidFill>
                  <a:srgbClr val="334155"/>
                </a:solidFill>
                <a:latin typeface="Hind Siliguri"/>
                <a:ea typeface="Hind Siliguri"/>
                <a:cs typeface="Hind Siliguri"/>
                <a:sym typeface="Hind Siliguri"/>
              </a:rPr>
              <a:t> </a:t>
            </a:r>
            <a:r>
              <a:rPr lang="en-US" sz="1600" b="0" i="0" u="none" strike="noStrike" cap="none" dirty="0" err="1">
                <a:solidFill>
                  <a:srgbClr val="334155"/>
                </a:solidFill>
                <a:latin typeface="Hind Siliguri"/>
                <a:ea typeface="Hind Siliguri"/>
                <a:cs typeface="Hind Siliguri"/>
                <a:sym typeface="Hind Siliguri"/>
              </a:rPr>
              <a:t>টিস্যু</a:t>
            </a:r>
            <a:r>
              <a:rPr lang="en-US" sz="1600" b="0" i="0" u="none" strike="noStrike" cap="none" dirty="0">
                <a:solidFill>
                  <a:srgbClr val="334155"/>
                </a:solidFill>
                <a:latin typeface="Hind Siliguri"/>
                <a:ea typeface="Hind Siliguri"/>
                <a:cs typeface="Hind Siliguri"/>
                <a:sym typeface="Hind Siliguri"/>
              </a:rPr>
              <a:t> (Meristem) </a:t>
            </a:r>
            <a:r>
              <a:rPr lang="en-US" sz="1600" b="0" i="0" u="none" strike="noStrike" cap="none" dirty="0" err="1">
                <a:solidFill>
                  <a:srgbClr val="334155"/>
                </a:solidFill>
                <a:latin typeface="Hind Siliguri"/>
                <a:ea typeface="Hind Siliguri"/>
                <a:cs typeface="Hind Siliguri"/>
                <a:sym typeface="Hind Siliguri"/>
              </a:rPr>
              <a:t>সচরাচর</a:t>
            </a:r>
            <a:r>
              <a:rPr lang="en-US" sz="1600" b="0" i="0" u="none" strike="noStrike" cap="none" dirty="0">
                <a:solidFill>
                  <a:srgbClr val="334155"/>
                </a:solidFill>
                <a:latin typeface="Hind Siliguri"/>
                <a:ea typeface="Hind Siliguri"/>
                <a:cs typeface="Hind Siliguri"/>
                <a:sym typeface="Hind Siliguri"/>
              </a:rPr>
              <a:t> </a:t>
            </a:r>
            <a:r>
              <a:rPr lang="en-US" sz="1600" b="0" i="0" u="none" strike="noStrike" cap="none" dirty="0" err="1">
                <a:solidFill>
                  <a:srgbClr val="334155"/>
                </a:solidFill>
                <a:latin typeface="Hind Siliguri"/>
                <a:ea typeface="Hind Siliguri"/>
                <a:cs typeface="Hind Siliguri"/>
                <a:sym typeface="Hind Siliguri"/>
              </a:rPr>
              <a:t>ভাইরাস</a:t>
            </a:r>
            <a:r>
              <a:rPr lang="en-US" sz="1600" b="0" i="0" u="none" strike="noStrike" cap="none" dirty="0">
                <a:solidFill>
                  <a:srgbClr val="334155"/>
                </a:solidFill>
                <a:latin typeface="Hind Siliguri"/>
                <a:ea typeface="Hind Siliguri"/>
                <a:cs typeface="Hind Siliguri"/>
                <a:sym typeface="Hind Siliguri"/>
              </a:rPr>
              <a:t> </a:t>
            </a:r>
            <a:r>
              <a:rPr lang="en-US" sz="1600" b="0" i="0" u="none" strike="noStrike" cap="none" dirty="0" err="1">
                <a:solidFill>
                  <a:srgbClr val="334155"/>
                </a:solidFill>
                <a:latin typeface="Hind Siliguri"/>
                <a:ea typeface="Hind Siliguri"/>
                <a:cs typeface="Hind Siliguri"/>
                <a:sym typeface="Hind Siliguri"/>
              </a:rPr>
              <a:t>মুক্ত</a:t>
            </a:r>
            <a:r>
              <a:rPr lang="en-US" sz="1600" b="0" i="0" u="none" strike="noStrike" cap="none" dirty="0">
                <a:solidFill>
                  <a:srgbClr val="334155"/>
                </a:solidFill>
                <a:latin typeface="Hind Siliguri"/>
                <a:ea typeface="Hind Siliguri"/>
                <a:cs typeface="Hind Siliguri"/>
                <a:sym typeface="Hind Siliguri"/>
              </a:rPr>
              <a:t> </a:t>
            </a:r>
            <a:r>
              <a:rPr lang="en-US" sz="1600" b="0" i="0" u="none" strike="noStrike" cap="none" dirty="0" err="1">
                <a:solidFill>
                  <a:srgbClr val="334155"/>
                </a:solidFill>
                <a:latin typeface="Hind Siliguri"/>
                <a:ea typeface="Hind Siliguri"/>
                <a:cs typeface="Hind Siliguri"/>
                <a:sym typeface="Hind Siliguri"/>
              </a:rPr>
              <a:t>থাকে</a:t>
            </a:r>
            <a:r>
              <a:rPr lang="en-US" sz="1600" b="0" i="0" u="none" strike="noStrike" cap="none" dirty="0">
                <a:solidFill>
                  <a:srgbClr val="334155"/>
                </a:solidFill>
                <a:latin typeface="Hind Siliguri"/>
                <a:ea typeface="Hind Siliguri"/>
                <a:cs typeface="Hind Siliguri"/>
                <a:sym typeface="Hind Siliguri"/>
              </a:rPr>
              <a:t>; </a:t>
            </a:r>
            <a:r>
              <a:rPr lang="en-US" sz="1600" b="0" i="0" u="none" strike="noStrike" cap="none" dirty="0" err="1">
                <a:solidFill>
                  <a:srgbClr val="334155"/>
                </a:solidFill>
                <a:latin typeface="Hind Siliguri"/>
                <a:ea typeface="Hind Siliguri"/>
                <a:cs typeface="Hind Siliguri"/>
                <a:sym typeface="Hind Siliguri"/>
              </a:rPr>
              <a:t>ফলে</a:t>
            </a:r>
            <a:r>
              <a:rPr lang="en-US" sz="1600" b="0" i="0" u="none" strike="noStrike" cap="none" dirty="0">
                <a:solidFill>
                  <a:srgbClr val="334155"/>
                </a:solidFill>
                <a:latin typeface="Hind Siliguri"/>
                <a:ea typeface="Hind Siliguri"/>
                <a:cs typeface="Hind Siliguri"/>
                <a:sym typeface="Hind Siliguri"/>
              </a:rPr>
              <a:t> </a:t>
            </a:r>
            <a:r>
              <a:rPr lang="en-US" sz="1600" b="0" i="0" u="none" strike="noStrike" cap="none" dirty="0" err="1">
                <a:solidFill>
                  <a:srgbClr val="334155"/>
                </a:solidFill>
                <a:latin typeface="Hind Siliguri"/>
                <a:ea typeface="Hind Siliguri"/>
                <a:cs typeface="Hind Siliguri"/>
                <a:sym typeface="Hind Siliguri"/>
              </a:rPr>
              <a:t>আলু</a:t>
            </a:r>
            <a:r>
              <a:rPr lang="en-US" sz="1600" b="0" i="0" u="none" strike="noStrike" cap="none" dirty="0">
                <a:solidFill>
                  <a:srgbClr val="334155"/>
                </a:solidFill>
                <a:latin typeface="Hind Siliguri"/>
                <a:ea typeface="Hind Siliguri"/>
                <a:cs typeface="Hind Siliguri"/>
                <a:sym typeface="Hind Siliguri"/>
              </a:rPr>
              <a:t>, </a:t>
            </a:r>
            <a:r>
              <a:rPr lang="en-US" sz="1600" b="0" i="0" u="none" strike="noStrike" cap="none" dirty="0" err="1">
                <a:solidFill>
                  <a:srgbClr val="334155"/>
                </a:solidFill>
                <a:latin typeface="Hind Siliguri"/>
                <a:ea typeface="Hind Siliguri"/>
                <a:cs typeface="Hind Siliguri"/>
                <a:sym typeface="Hind Siliguri"/>
              </a:rPr>
              <a:t>স্ট্রবেরি</a:t>
            </a:r>
            <a:r>
              <a:rPr lang="en-US" sz="1600" b="0" i="0" u="none" strike="noStrike" cap="none" dirty="0">
                <a:solidFill>
                  <a:srgbClr val="334155"/>
                </a:solidFill>
                <a:latin typeface="Hind Siliguri"/>
                <a:ea typeface="Hind Siliguri"/>
                <a:cs typeface="Hind Siliguri"/>
                <a:sym typeface="Hind Siliguri"/>
              </a:rPr>
              <a:t>, </a:t>
            </a:r>
            <a:r>
              <a:rPr lang="en-US" sz="1600" b="0" i="0" u="none" strike="noStrike" cap="none" dirty="0" err="1">
                <a:solidFill>
                  <a:srgbClr val="334155"/>
                </a:solidFill>
                <a:latin typeface="Hind Siliguri"/>
                <a:ea typeface="Hind Siliguri"/>
                <a:cs typeface="Hind Siliguri"/>
                <a:sym typeface="Hind Siliguri"/>
              </a:rPr>
              <a:t>কলা</a:t>
            </a:r>
            <a:r>
              <a:rPr lang="en-US" sz="1600" b="0" i="0" u="none" strike="noStrike" cap="none" dirty="0">
                <a:solidFill>
                  <a:srgbClr val="334155"/>
                </a:solidFill>
                <a:latin typeface="Hind Siliguri"/>
                <a:ea typeface="Hind Siliguri"/>
                <a:cs typeface="Hind Siliguri"/>
                <a:sym typeface="Hind Siliguri"/>
              </a:rPr>
              <a:t> ও </a:t>
            </a:r>
            <a:r>
              <a:rPr lang="en-US" sz="1600" b="0" i="0" u="none" strike="noStrike" cap="none" dirty="0" err="1">
                <a:solidFill>
                  <a:srgbClr val="334155"/>
                </a:solidFill>
                <a:latin typeface="Hind Siliguri"/>
                <a:ea typeface="Hind Siliguri"/>
                <a:cs typeface="Hind Siliguri"/>
                <a:sym typeface="Hind Siliguri"/>
              </a:rPr>
              <a:t>আখের</a:t>
            </a:r>
            <a:r>
              <a:rPr lang="en-US" sz="1600" b="0" i="0" u="none" strike="noStrike" cap="none" dirty="0">
                <a:solidFill>
                  <a:srgbClr val="334155"/>
                </a:solidFill>
                <a:latin typeface="Hind Siliguri"/>
                <a:ea typeface="Hind Siliguri"/>
                <a:cs typeface="Hind Siliguri"/>
                <a:sym typeface="Hind Siliguri"/>
              </a:rPr>
              <a:t> </a:t>
            </a:r>
            <a:r>
              <a:rPr lang="en-US" sz="1600" b="0" i="0" u="none" strike="noStrike" cap="none" dirty="0" err="1">
                <a:solidFill>
                  <a:srgbClr val="334155"/>
                </a:solidFill>
                <a:latin typeface="Hind Siliguri"/>
                <a:ea typeface="Hind Siliguri"/>
                <a:cs typeface="Hind Siliguri"/>
                <a:sym typeface="Hind Siliguri"/>
              </a:rPr>
              <a:t>সম্পূর্ণ</a:t>
            </a:r>
            <a:r>
              <a:rPr lang="en-US" sz="1600" b="0" i="0" u="none" strike="noStrike" cap="none" dirty="0">
                <a:solidFill>
                  <a:srgbClr val="334155"/>
                </a:solidFill>
                <a:latin typeface="Hind Siliguri"/>
                <a:ea typeface="Hind Siliguri"/>
                <a:cs typeface="Hind Siliguri"/>
                <a:sym typeface="Hind Siliguri"/>
              </a:rPr>
              <a:t> </a:t>
            </a:r>
            <a:r>
              <a:rPr lang="en-US" sz="1600" b="0" i="0" u="none" strike="noStrike" cap="none" dirty="0" err="1">
                <a:solidFill>
                  <a:srgbClr val="334155"/>
                </a:solidFill>
                <a:latin typeface="Hind Siliguri"/>
                <a:ea typeface="Hind Siliguri"/>
                <a:cs typeface="Hind Siliguri"/>
                <a:sym typeface="Hind Siliguri"/>
              </a:rPr>
              <a:t>ভাইরাস</a:t>
            </a:r>
            <a:r>
              <a:rPr lang="en-US" sz="1600" b="0" i="0" u="none" strike="noStrike" cap="none" dirty="0">
                <a:solidFill>
                  <a:srgbClr val="334155"/>
                </a:solidFill>
                <a:latin typeface="Hind Siliguri"/>
                <a:ea typeface="Hind Siliguri"/>
                <a:cs typeface="Hind Siliguri"/>
                <a:sym typeface="Hind Siliguri"/>
              </a:rPr>
              <a:t> </a:t>
            </a:r>
            <a:r>
              <a:rPr lang="en-US" sz="1600" b="0" i="0" u="none" strike="noStrike" cap="none" dirty="0" err="1">
                <a:solidFill>
                  <a:srgbClr val="334155"/>
                </a:solidFill>
                <a:latin typeface="Hind Siliguri"/>
                <a:ea typeface="Hind Siliguri"/>
                <a:cs typeface="Hind Siliguri"/>
                <a:sym typeface="Hind Siliguri"/>
              </a:rPr>
              <a:t>মুক্ত</a:t>
            </a:r>
            <a:r>
              <a:rPr lang="en-US" sz="1600" b="0" i="0" u="none" strike="noStrike" cap="none" dirty="0">
                <a:solidFill>
                  <a:srgbClr val="334155"/>
                </a:solidFill>
                <a:latin typeface="Hind Siliguri"/>
                <a:ea typeface="Hind Siliguri"/>
                <a:cs typeface="Hind Siliguri"/>
                <a:sym typeface="Hind Siliguri"/>
              </a:rPr>
              <a:t> </a:t>
            </a:r>
            <a:r>
              <a:rPr lang="en-US" sz="1600" b="0" i="0" u="none" strike="noStrike" cap="none" dirty="0" err="1">
                <a:solidFill>
                  <a:srgbClr val="334155"/>
                </a:solidFill>
                <a:latin typeface="Hind Siliguri"/>
                <a:ea typeface="Hind Siliguri"/>
                <a:cs typeface="Hind Siliguri"/>
                <a:sym typeface="Hind Siliguri"/>
              </a:rPr>
              <a:t>চারা</a:t>
            </a:r>
            <a:r>
              <a:rPr lang="en-US" sz="1600" b="0" i="0" u="none" strike="noStrike" cap="none" dirty="0">
                <a:solidFill>
                  <a:srgbClr val="334155"/>
                </a:solidFill>
                <a:latin typeface="Hind Siliguri"/>
                <a:ea typeface="Hind Siliguri"/>
                <a:cs typeface="Hind Siliguri"/>
                <a:sym typeface="Hind Siliguri"/>
              </a:rPr>
              <a:t> </a:t>
            </a:r>
            <a:r>
              <a:rPr lang="en-US" sz="1600" b="0" i="0" u="none" strike="noStrike" cap="none" dirty="0" err="1">
                <a:solidFill>
                  <a:srgbClr val="334155"/>
                </a:solidFill>
                <a:latin typeface="Hind Siliguri"/>
                <a:ea typeface="Hind Siliguri"/>
                <a:cs typeface="Hind Siliguri"/>
                <a:sym typeface="Hind Siliguri"/>
              </a:rPr>
              <a:t>তৈরি</a:t>
            </a:r>
            <a:r>
              <a:rPr lang="en-US" sz="1600" b="0" i="0" u="none" strike="noStrike" cap="none" dirty="0">
                <a:solidFill>
                  <a:srgbClr val="334155"/>
                </a:solidFill>
                <a:latin typeface="Hind Siliguri"/>
                <a:ea typeface="Hind Siliguri"/>
                <a:cs typeface="Hind Siliguri"/>
                <a:sym typeface="Hind Siliguri"/>
              </a:rPr>
              <a:t>।</a:t>
            </a:r>
            <a:endParaRPr sz="1600" dirty="0"/>
          </a:p>
        </p:txBody>
      </p:sp>
      <p:sp>
        <p:nvSpPr>
          <p:cNvPr id="311" name="Google Shape;311;p26"/>
          <p:cNvSpPr txBox="1"/>
          <p:nvPr/>
        </p:nvSpPr>
        <p:spPr>
          <a:xfrm>
            <a:off x="857250" y="3709987"/>
            <a:ext cx="10144125" cy="36933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lnSpc>
                <a:spcPct val="149964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600" b="1" i="0" u="none" strike="noStrike" cap="none">
                <a:solidFill>
                  <a:srgbClr val="0F4C5C"/>
                </a:solidFill>
                <a:latin typeface="Hind Siliguri"/>
                <a:ea typeface="Hind Siliguri"/>
                <a:cs typeface="Hind Siliguri"/>
                <a:sym typeface="Hind Siliguri"/>
              </a:rPr>
              <a:t>বিলুপ্তপ্রায় উদ্ভিদ সংরক্ষণ:</a:t>
            </a:r>
            <a:r>
              <a:rPr lang="en-US" sz="1600" b="0" i="0" u="none" strike="noStrike" cap="none">
                <a:solidFill>
                  <a:srgbClr val="334155"/>
                </a:solidFill>
                <a:latin typeface="Hind Siliguri"/>
                <a:ea typeface="Hind Siliguri"/>
                <a:cs typeface="Hind Siliguri"/>
                <a:sym typeface="Hind Siliguri"/>
              </a:rPr>
              <a:t> সাইকাস, তালিপাম ও অর্কিডের মতো দুর্লভ উদ্ভিদ প্রজাতির বংশ রক্ষা।</a:t>
            </a:r>
            <a:endParaRPr sz="1600"/>
          </a:p>
        </p:txBody>
      </p:sp>
      <p:sp>
        <p:nvSpPr>
          <p:cNvPr id="312" name="Google Shape;312;p26"/>
          <p:cNvSpPr txBox="1"/>
          <p:nvPr/>
        </p:nvSpPr>
        <p:spPr>
          <a:xfrm>
            <a:off x="857250" y="4286250"/>
            <a:ext cx="10144125" cy="36933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lnSpc>
                <a:spcPct val="149964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600" b="1" i="0" u="none" strike="noStrike" cap="none">
                <a:solidFill>
                  <a:srgbClr val="0F4C5C"/>
                </a:solidFill>
                <a:latin typeface="Hind Siliguri"/>
                <a:ea typeface="Hind Siliguri"/>
                <a:cs typeface="Hind Siliguri"/>
                <a:sym typeface="Hind Siliguri"/>
              </a:rPr>
              <a:t>দূরবর্তী সংকরায়ণ (Somatic Hybridization):</a:t>
            </a:r>
            <a:r>
              <a:rPr lang="en-US" sz="1600" b="0" i="0" u="none" strike="noStrike" cap="none">
                <a:solidFill>
                  <a:srgbClr val="334155"/>
                </a:solidFill>
                <a:latin typeface="Hind Siliguri"/>
                <a:ea typeface="Hind Siliguri"/>
                <a:cs typeface="Hind Siliguri"/>
                <a:sym typeface="Hind Siliguri"/>
              </a:rPr>
              <a:t> আলু ও টমেটোর প্রোটোপ্লাস্ট মিলিয়ে 'পোমেটো' (Pomato) উদ্ভিদের সৃষ্টি।</a:t>
            </a:r>
            <a:endParaRPr sz="1600"/>
          </a:p>
        </p:txBody>
      </p:sp>
      <p:pic>
        <p:nvPicPr>
          <p:cNvPr id="313" name="Google Shape;313;p26" descr="image.png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523875" y="2047637"/>
            <a:ext cx="190500" cy="200025"/>
          </a:xfrm>
          <a:prstGeom prst="rect">
            <a:avLst/>
          </a:prstGeom>
          <a:noFill/>
          <a:ln>
            <a:noFill/>
          </a:ln>
        </p:spPr>
      </p:pic>
      <p:pic>
        <p:nvPicPr>
          <p:cNvPr id="314" name="Google Shape;314;p26" descr="image.png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523875" y="2884791"/>
            <a:ext cx="190500" cy="200025"/>
          </a:xfrm>
          <a:prstGeom prst="rect">
            <a:avLst/>
          </a:prstGeom>
          <a:noFill/>
          <a:ln>
            <a:noFill/>
          </a:ln>
        </p:spPr>
      </p:pic>
      <p:pic>
        <p:nvPicPr>
          <p:cNvPr id="315" name="Google Shape;315;p26" descr="image.png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523875" y="3743325"/>
            <a:ext cx="190500" cy="200025"/>
          </a:xfrm>
          <a:prstGeom prst="rect">
            <a:avLst/>
          </a:prstGeom>
          <a:noFill/>
          <a:ln>
            <a:noFill/>
          </a:ln>
        </p:spPr>
      </p:pic>
      <p:pic>
        <p:nvPicPr>
          <p:cNvPr id="316" name="Google Shape;316;p26" descr="image.png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523875" y="4319587"/>
            <a:ext cx="190500" cy="200025"/>
          </a:xfrm>
          <a:prstGeom prst="rect">
            <a:avLst/>
          </a:prstGeom>
          <a:noFill/>
          <a:ln>
            <a:noFill/>
          </a:ln>
        </p:spPr>
      </p:pic>
      <p:sp>
        <p:nvSpPr>
          <p:cNvPr id="317" name="Google Shape;317;p26"/>
          <p:cNvSpPr txBox="1"/>
          <p:nvPr/>
        </p:nvSpPr>
        <p:spPr>
          <a:xfrm>
            <a:off x="523875" y="428625"/>
            <a:ext cx="11668125" cy="552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550" b="1" i="0" u="none" strike="noStrike" cap="none">
                <a:solidFill>
                  <a:srgbClr val="0F4C5C"/>
                </a:solidFill>
                <a:latin typeface="Hind Siliguri"/>
                <a:ea typeface="Hind Siliguri"/>
                <a:cs typeface="Hind Siliguri"/>
                <a:sym typeface="Hind Siliguri"/>
              </a:rPr>
              <a:t>টিস্যু কালচারের ব্যবহার ও বাস্তব প্রয়োগ</a:t>
            </a:r>
            <a:endParaRPr/>
          </a:p>
        </p:txBody>
      </p:sp>
      <p:sp>
        <p:nvSpPr>
          <p:cNvPr id="318" name="Google Shape;318;p26"/>
          <p:cNvSpPr/>
          <p:nvPr/>
        </p:nvSpPr>
        <p:spPr>
          <a:xfrm>
            <a:off x="523875" y="1028700"/>
            <a:ext cx="11144250" cy="28575"/>
          </a:xfrm>
          <a:prstGeom prst="rect">
            <a:avLst/>
          </a:prstGeom>
          <a:solidFill>
            <a:srgbClr val="0D9488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10</TotalTime>
  <Words>945</Words>
  <Application>Microsoft Office PowerPoint</Application>
  <PresentationFormat>Widescreen</PresentationFormat>
  <Paragraphs>79</Paragraphs>
  <Slides>12</Slides>
  <Notes>12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12</vt:i4>
      </vt:variant>
    </vt:vector>
  </HeadingPairs>
  <TitlesOfParts>
    <vt:vector size="17" baseType="lpstr">
      <vt:lpstr>Calibri</vt:lpstr>
      <vt:lpstr>Arial</vt:lpstr>
      <vt:lpstr>Hind Siliguri Medium</vt:lpstr>
      <vt:lpstr>Hind Siliguri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Anik Shahrier</dc:creator>
  <cp:lastModifiedBy>Anik Shahrier Oishik</cp:lastModifiedBy>
  <cp:revision>17</cp:revision>
  <dcterms:modified xsi:type="dcterms:W3CDTF">2026-08-27T11:56:00Z</dcterms:modified>
</cp:coreProperties>
</file>