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30F1C-18E2-89AE-64A6-359D99A86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107845-3CED-FC81-AE02-C106B87B28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581196-6166-029E-0417-1F62EE02F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8BA175-47A7-0A73-B6FB-5E2A2D3E0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9A446-5769-EDA8-0DD2-24B11D6F4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5002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CEE413-D441-4A0D-2924-FB77033FA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86999-80C5-6329-E734-9E3CF7E270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BB6D7-6ECA-F749-A412-41EE3D958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AF297A-8F36-6951-1810-69A2C23F1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7B54C-DEC1-67B4-97CE-92FEEF0E1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467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73DD1-4848-1AA7-1A37-566A261BEF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2B8CAB-0FF8-8070-A182-11070AF066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101174-B4D4-F862-BB6A-2677F2129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6D1566-8385-11D9-8E83-5945DBD3D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D3D8E-F9D4-2D74-ED2E-A830431DC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131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D495B-9C27-1F11-915A-B56ECF698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3D4EF3-C400-09C9-E10A-A75928ABBF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8FD867-5CBF-811C-564E-D7E79E7FA5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EF6869-F2B8-0A27-0F8A-7574BC5C7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0DD603-06E6-2A79-490E-0117675DC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1B3B1AC-9545-F0D8-2ED3-57FAF5A6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99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7045A-17BF-19D4-E561-23FB41C3D9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2EE9D5-CF0D-D8BE-A39B-65B5A1705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AF161A-3D29-1317-A967-3AE9981AAD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DF1132-E51C-08BA-9D45-FE19B987A0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0DDCEC-586C-BE4C-7EF6-8A5CAC749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E703CF9-5A69-D5C3-BED2-835C283C8F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FA38A3-367A-8B23-F7C9-FADCF5FA9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18C47E-0542-3761-D78E-F695408F5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797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8D3EF-B88F-B635-B68F-2DE572400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74A870-F98E-916B-C476-C635CCB31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46BDE4-BEBE-4867-8169-565502DD1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450571-CD11-6A7C-F3CD-34A8CFED1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91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ADDDC47-231F-EF20-4BA0-0D534E83D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5B5235-9734-FF19-F0E8-6150C175A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19E728-25D4-B469-EF0C-871C40D86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5222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27ECB-823E-3054-E9BA-DF0F601AF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90DE5-7584-5A6E-531A-EE17C73FD3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EE03B5-7041-E197-2E7A-25269E81B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E066CE-2EF4-BCB3-99AB-5F0BCC27E0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B8A2D-4CF8-02D4-19F1-6268B975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86C0E0-72C1-C1A5-4E85-3FB6B8AC5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984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2B7EC-622A-2A6A-BE0F-5DC6D7AB6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D3769D-8B4D-0F6B-BE68-DEE132A637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EC11CF-673A-A070-3C67-C4C9F9B08B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EBBBC1-1991-9430-D640-BBE62F156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EB8CAA-DC33-DAB4-C858-526F8B919F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C3DB1F-26AC-8473-E992-DBBAC5EFD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97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E6002-D1B5-D04B-DDC8-22B15B019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550DE6A-16C5-93B6-EC06-D97B0653AD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BF6BD7-90FE-616A-CBE8-28AB291FE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FE666D-A1FF-6C31-67E9-BE423D257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A03B94-35E3-1071-523D-D472E4FC2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657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4B5685-E3DD-607A-FAFA-248CD83AF5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029745-D8D6-BAC2-5222-9A66EE0A1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9DE4D1-645D-02CA-5C24-A3B0176A9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466B2-FAE1-577D-EE60-AA6B208C96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566F2-FA6C-0B69-48ED-B05806671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3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2F147D-475F-188B-2DEC-67A88959F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7847B9-7D7C-0CA9-CB1A-14AF99511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8C04A-B494-189B-B7D9-2E0775758A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3A9B5-8A7D-44AA-BE5B-C02C08F93311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1015D1-DD3A-3613-6C04-61AF959ED0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05E3E8-55D4-90DC-8997-48A0624DD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5CE23-FC19-485B-A949-D64AE9BDE4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3539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F54278BE-494D-86DB-2F08-20B0A7DEED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94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BBF583E4-C4EA-0C7A-1161-7B2D57F46A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8164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3C5925AD-ED3A-589A-7FB3-837FD5BFCF4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846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F53D0F20-5C3E-6D2B-B7A2-F017BAFC21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95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465D52A1-57F1-3A20-819C-BA8E7C49290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407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F6E42835-9DAB-FF22-BCBC-F7A6386A18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66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08458C74-236F-B0B8-D56E-21255585A0D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7984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0EEB2D89-4383-03B1-FAF8-5ADE7706436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3956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71915990-4365-2888-FF05-657E3A029C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034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94FAA610-CE75-4532-7D76-107C68D5FC7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3FA1C403-FA6C-7E3C-E262-A4F173C2B83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604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CDA6FDDE-0E0A-C9DA-DFC4-69EE2DE24D8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6484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17337D04-E9A3-4D03-F53C-ACD66A9335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507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855581BB-4B2C-319E-D862-94328AE71B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82618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F1E49D68-A2C0-A199-C43A-5FD39C9EC7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6962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14777301-65D3-771D-A1AD-FFF874468E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248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3B75785B-1F65-7D18-1615-AF4BCF6282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5946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3D070C26-7497-A65F-E219-839EE84C21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50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E3F46183-CA74-90CE-38E4-FEC7C374E6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606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B511307E-9ABA-D1D7-8CD9-5F52CC33DD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05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778D8B49-F4C7-2740-A527-AD562BE9332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0932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C5DE1F1E-849D-C5A2-D8B8-84234714A76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4938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E99C30C8-5B77-0E30-9467-9DB36E07FC9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5468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4F19CA24-6671-727C-0FC4-37DD8D57FC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13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812C78EF-BD9C-8C0B-99EB-AC462CB5713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17293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FDDA00DF-120A-519A-91C6-B2EF014898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460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2026-09-24T04:47:58Z</dcterms:created>
  <dcterms:modified xsi:type="dcterms:W3CDTF">2026-09-24T04:48:19Z</dcterms:modified>
</cp:coreProperties>
</file>