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319B-77F3-8AE1-4EE2-65E2186AC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3851BC-83B0-EF78-F338-2D408B3E4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C2078-AD1E-656B-C607-5647E169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1D19C-0575-DDD9-53E4-6C7607ED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543A4-2ADB-AC28-82C0-37E13552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0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C073-3413-C768-7DC9-97A9DC1F8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48FC9-C21B-8100-9671-C28788CFB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1A23F-54DC-FDBE-6CEF-211DBEA51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D2B96-3262-A76F-326E-2E64990B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C66CE-0414-6FA8-8B00-A0B27B6A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1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7545-9424-2EC7-CCCA-77FA5C43F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3C954-50B7-A9AA-FAEF-74C4563B7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E2A4F-DC29-65B8-5685-8A79F812F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8D1A9-A8C0-28D7-889E-C8BF81C03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E0CE5-392D-7799-1CB9-996FE87F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3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B29E6-E61E-481A-09D9-B98E51DE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CFAE3-B93C-3907-9722-9258406621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B2A71-37F8-2911-EF74-95F9E1268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4CF8A-3754-4DB8-5A7C-42C565D0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50EA0-BCD1-2E74-C44B-ADC616AC8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6C4D0-FA68-74FA-4A95-05DEF523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3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3A866-9E33-9AFE-8F84-28B020D52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FE3E2-F732-FB16-3DB1-51B769F96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EA279D-74ED-1B32-B39E-7A3D04FF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638F2-1B97-4A38-3B1B-80A41CC9AA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8555AA-8EA1-1E97-E0E5-B47ABACEEC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70EF4-3721-2D30-7077-0DC414EC1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9244E-FE66-6DC5-3FBE-656627740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369F7-B848-87CE-7787-91E88532B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1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D9312-F83D-C822-36F9-7DBD0157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CA0FBA-6A05-E64E-08D6-5BF503E8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AE753-BC09-D936-6803-C1BDC155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AEE7E-E198-C72B-CC90-792A2282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6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FE37F-A782-FD96-D1CC-B4514415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E8107A-024E-E7A9-31BF-996E9377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0B50C-E363-DEC4-6ACE-55D1E1C5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6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48BB-19D0-5E3C-0EE3-C8109E4F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1DBEF-F815-C53D-C36C-DF9D350E3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9B90-395E-59D4-7F2C-D113DB920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2FBCA-B3D1-2B26-E795-46FE074AC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F4CE9-EB90-EBC4-B51D-0D480A18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9628F-943C-AE9A-E1F4-5468955F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5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11062-E0C3-E285-1FF0-FCF65201E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661DC2-1DCE-4862-CDAC-ADF196995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94D1-3BF2-D75C-2C0E-847E46B89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F8C0C-17D2-EFF7-6B5D-EF2C8087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38C1F-CF68-1276-9714-6433C10CD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921E8-F80E-DB62-3849-1A830363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29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BFB4-DCF1-EE5B-D1F6-3C8CCD74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FEB94E-AF5D-F103-CFF7-158585C20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5E60F-AF4C-902C-56C1-8CC4503E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65D01-12D6-1084-F492-62D22B38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A6719-124E-17C2-A792-A60BC1CF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4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AEA924-D870-6416-7560-5CDCE2E42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C164F-56F2-787B-45B0-EB303FFBB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E2842-9FFF-2037-164A-48D96F3D2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B08D-E818-B637-177B-A755214C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45548-F6BE-8E5F-E9E0-A8A1A557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9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1120D5-B4D0-CE3A-7CE5-5471FCCBE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2D87-71B0-319C-26E4-16F73DB77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D5D29-EDCC-B3DD-99A3-DF8E6E6D6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1CA8E-8592-4309-87AF-17CCEA45262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A674A-F06E-B148-CEC9-DBEE5F3C6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606F8-95D0-4C93-B3E2-5326848C8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5035-F447-4A69-9424-ACBEF9FCC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94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B8FA2B7-51FE-ACFC-C8B7-50310E4C6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5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3C470C9F-9DF7-AF99-7F1E-DC35C8694D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9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091C63A-0EBA-4ED8-C45A-884C971E54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0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90F4862-FAC2-878C-0BF8-BF8280DD68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3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368471E-E885-75D1-DC34-A1D6B73309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4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9A31A75A-2FE7-BDBD-B074-312F43C80A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77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C737D6AD-DCEC-30BA-9F85-9071ABE9EF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5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477CB49-6D7B-B8C7-7795-93F6D15C3F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0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A09F1AC-61C4-8BCE-8DED-68584F8508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9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81E9F21-79A9-6AB4-6B93-2186855901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30A9436-D4B0-AD9B-3F56-78A70EB507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11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BC0BECD9-3FD6-8624-0665-D65C98F7E6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0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4C9F8910-2D6C-8237-CC14-652DFF4634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63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417ADF76-C043-03EC-D4A7-77FD00582E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40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9E19C6B-F2E5-1D51-4FA8-BECC711637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4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0F30C658-7AC4-C60F-7E7F-53370DC4CC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8BAE916-5665-E580-50C1-FDD299DA86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17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3729C64-08E7-24C6-3600-0167776C68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21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80B4B4CF-D269-F227-93BF-8D6EB138DF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9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DD723429-1650-7B77-6344-E2F5083EA3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20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B2B3749D-E024-AC22-3972-A7E3771F43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66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FB861BC0-02C4-6910-270D-4242D68860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33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DCE073D9-3E13-6A82-BC15-716A03EF13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59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1098D8BE-5A8C-7A14-EC34-5D563D7523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7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2026-09-24T04:48:36Z</dcterms:created>
  <dcterms:modified xsi:type="dcterms:W3CDTF">2026-09-24T04:48:58Z</dcterms:modified>
</cp:coreProperties>
</file>