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12192000" cy="6858000"/>
  <p:notesSz cx="6858000" cy="9144000"/>
  <p:photoAlbum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87" d="100"/>
          <a:sy n="87" d="100"/>
        </p:scale>
        <p:origin x="499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9204A3F-6B01-0B75-8183-D52D4437E2D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FF323EFF-3BF1-E2B2-B8D1-2CFC9C29952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AB945BE-AE84-EC75-9C02-800687E483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3CF05-115E-45DC-8860-CF520BDE0EC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2B0362-7869-7890-DAC0-1E1EBAF1A8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8F55BE0-8860-9FB6-1B9E-D501E41056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A9E21-C9AB-4C8C-82A5-61FD7CBA7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794718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6F6F305-C3CF-EFD1-C637-6F829ECE125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3B1162F-D762-EAB6-672A-9630FCA2B3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6B1E88D-8BBB-127B-F2D8-A0D7A37EC3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3CF05-115E-45DC-8860-CF520BDE0EC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21BB8E-D692-568E-6844-465F46148A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A69D921-DEA6-CD4C-8B69-305C26C1E1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A9E21-C9AB-4C8C-82A5-61FD7CBA7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1309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32AC8B-0CCA-4768-49BB-31DCC8B91C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E375492-3B48-9561-A65D-1A0FD234EC2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41719B1-262E-569B-40F7-A603B571EF1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3CF05-115E-45DC-8860-CF520BDE0EC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00DE4A3-7BAC-0EAB-CF20-C60766FA6B8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64EBF8F-11EB-1A93-47D5-15A5E1DE0C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A9E21-C9AB-4C8C-82A5-61FD7CBA7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245343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0C395B8-0E15-72FA-91B7-E7FEA47BCB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17E334-5EFB-DA6D-7BB6-D0BB61904D90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A3241EF8-F55F-DED2-4C90-AE61D0884E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D5D7F1E-D130-685C-072F-A0B5B652A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3CF05-115E-45DC-8860-CF520BDE0EC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FAB91127-AC27-EE95-66AB-CC17E34F50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7DA54C2-AB25-FDF8-C83F-0A3CFCD9BA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A9E21-C9AB-4C8C-82A5-61FD7CBA7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442169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90B1258-FF94-82D4-0496-5C410D428D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B8DC3B8-9FE8-0F91-2673-A128888737F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B4866BD-89DE-377D-0D30-68C71923A60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A94570A-B486-9AF3-9953-6DB7353B4229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9BCD516-C0C7-0422-BE93-0B49F2CC684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5746FE9-3C55-0FC4-5B6E-FAA2C58F4E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3CF05-115E-45DC-8860-CF520BDE0EC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D37D45BC-93B4-BEF4-3F09-2703CB74FA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FABA82A-D472-29A6-02D6-5F8C2EAFC8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A9E21-C9AB-4C8C-82A5-61FD7CBA7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716264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4EF64C3-A184-B99F-5DB7-016625DD6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709FAC4-FD06-FC0C-A6A7-26A2F348D0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3CF05-115E-45DC-8860-CF520BDE0EC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BEE155-4C59-5EEA-4AF2-D46E287BE0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EBAC421-080B-96DC-7976-17142E51A49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A9E21-C9AB-4C8C-82A5-61FD7CBA7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278390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5CB24A5-931B-35FB-4704-E332F1821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3CF05-115E-45DC-8860-CF520BDE0EC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4C65545-057A-2780-3CD2-3027F709DA9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DBF73AAA-DCA1-06B1-BAB2-6C19D31CC6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A9E21-C9AB-4C8C-82A5-61FD7CBA7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26472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AA12A56-469D-32A7-1181-0D02854FB8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EEB3210-9984-C1FE-1AA9-6677807EA7C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13BB74-7550-2154-36CE-A9D4F802490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7A83253-EF47-70CA-1D03-A6856E314E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3CF05-115E-45DC-8860-CF520BDE0EC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37E474D-E57A-1446-8CDB-2C9C8A4117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91F6F9B-9AE4-B70A-0180-186BF59CB3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A9E21-C9AB-4C8C-82A5-61FD7CBA7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622960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E35B9AB-D247-B0E8-93AB-F9146A0FB1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A4363D-5111-F2B4-9381-85B4F09D06A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B63CA65-BEA2-FDA2-7FE2-F4B1E06D50C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C6606C6-49B5-B60A-D793-00859FAADF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3CF05-115E-45DC-8860-CF520BDE0EC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40EDC73-1B90-5869-FAA9-80CE5C2A66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99A9A31-CD30-6507-1E47-35ED5EEA18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A9E21-C9AB-4C8C-82A5-61FD7CBA7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707404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F740B5-9FCF-A74A-9DE6-953608FD3F2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1F15163-84C2-8BC7-3DC0-1ED3E8174A7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2177CE-A829-9CAF-321F-5B1BF675AB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3CF05-115E-45DC-8860-CF520BDE0EC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6D0CD25-E61B-6E9C-9D75-A763C25C47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BF89881-9017-905A-F0E2-960A7DC885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A9E21-C9AB-4C8C-82A5-61FD7CBA7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7879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0025D6D-A9D8-9938-E540-E5280E0C705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3A82FF8-AA25-9D47-41B6-97C96767EB6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8D8DC0C-9BE1-0960-AB64-61F477C07C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A3CF05-115E-45DC-8860-CF520BDE0EC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90088EE-86AC-613D-B56D-8DD72C5D58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4F5123E-01EE-167D-F20A-A24E2F65408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CA9E21-C9AB-4C8C-82A5-61FD7CBA7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471355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9DAC0D1-8890-FD02-2AFF-7F0FC29EBC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463CE3-16E7-56ED-9AA3-3864E12BCBA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373DD9B-E070-D22F-AD65-5959856E632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A3CF05-115E-45DC-8860-CF520BDE0EC9}" type="datetimeFigureOut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20E0BAF-EF3D-CE32-A68A-DE062EF1C0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ECBA976-F061-2D82-D622-6411009B640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CA9E21-C9AB-4C8C-82A5-61FD7CBA7D8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512789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">
            <a:extLst>
              <a:ext uri="{FF2B5EF4-FFF2-40B4-BE49-F238E27FC236}">
                <a16:creationId xmlns:a16="http://schemas.microsoft.com/office/drawing/2014/main" id="{BF1837C6-1E07-2612-EC1E-3A9FB5585D0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18840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">
            <a:extLst>
              <a:ext uri="{FF2B5EF4-FFF2-40B4-BE49-F238E27FC236}">
                <a16:creationId xmlns:a16="http://schemas.microsoft.com/office/drawing/2014/main" id="{3E6C9C22-E807-2EA9-45A1-B518C8D89E7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620951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">
            <a:extLst>
              <a:ext uri="{FF2B5EF4-FFF2-40B4-BE49-F238E27FC236}">
                <a16:creationId xmlns:a16="http://schemas.microsoft.com/office/drawing/2014/main" id="{CF71F07F-F440-2F51-92BC-33B9698E809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265361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4">
            <a:extLst>
              <a:ext uri="{FF2B5EF4-FFF2-40B4-BE49-F238E27FC236}">
                <a16:creationId xmlns:a16="http://schemas.microsoft.com/office/drawing/2014/main" id="{838D54D5-A96E-DBBC-5F39-50E88FE3B8A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6825239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5">
            <a:extLst>
              <a:ext uri="{FF2B5EF4-FFF2-40B4-BE49-F238E27FC236}">
                <a16:creationId xmlns:a16="http://schemas.microsoft.com/office/drawing/2014/main" id="{9E0B1850-140A-F354-1475-EB6CA933B4F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303318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6">
            <a:extLst>
              <a:ext uri="{FF2B5EF4-FFF2-40B4-BE49-F238E27FC236}">
                <a16:creationId xmlns:a16="http://schemas.microsoft.com/office/drawing/2014/main" id="{BF211259-2746-9BD2-DA50-C3E84FDC767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145541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7">
            <a:extLst>
              <a:ext uri="{FF2B5EF4-FFF2-40B4-BE49-F238E27FC236}">
                <a16:creationId xmlns:a16="http://schemas.microsoft.com/office/drawing/2014/main" id="{DDE10DAB-D8EF-75B4-7FD6-DA910642C019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56612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8">
            <a:extLst>
              <a:ext uri="{FF2B5EF4-FFF2-40B4-BE49-F238E27FC236}">
                <a16:creationId xmlns:a16="http://schemas.microsoft.com/office/drawing/2014/main" id="{A888A992-2103-C0FF-6B0E-46B79070928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40214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9">
            <a:extLst>
              <a:ext uri="{FF2B5EF4-FFF2-40B4-BE49-F238E27FC236}">
                <a16:creationId xmlns:a16="http://schemas.microsoft.com/office/drawing/2014/main" id="{D7FC3CEF-46C5-FDD1-ED40-C512D31D1A03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314827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0">
            <a:extLst>
              <a:ext uri="{FF2B5EF4-FFF2-40B4-BE49-F238E27FC236}">
                <a16:creationId xmlns:a16="http://schemas.microsoft.com/office/drawing/2014/main" id="{084BB9C2-7E83-DD49-4230-23A45A375E1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845040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1">
            <a:extLst>
              <a:ext uri="{FF2B5EF4-FFF2-40B4-BE49-F238E27FC236}">
                <a16:creationId xmlns:a16="http://schemas.microsoft.com/office/drawing/2014/main" id="{38A361AF-929D-1BA4-DC2F-62F3442D617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50388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2">
            <a:extLst>
              <a:ext uri="{FF2B5EF4-FFF2-40B4-BE49-F238E27FC236}">
                <a16:creationId xmlns:a16="http://schemas.microsoft.com/office/drawing/2014/main" id="{823BEF1A-7AD7-9DDD-0207-E714CAAC90B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310131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3">
            <a:extLst>
              <a:ext uri="{FF2B5EF4-FFF2-40B4-BE49-F238E27FC236}">
                <a16:creationId xmlns:a16="http://schemas.microsoft.com/office/drawing/2014/main" id="{71E148BA-7202-10D1-9E46-9AAED64AF715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5115731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4">
            <a:extLst>
              <a:ext uri="{FF2B5EF4-FFF2-40B4-BE49-F238E27FC236}">
                <a16:creationId xmlns:a16="http://schemas.microsoft.com/office/drawing/2014/main" id="{0C833295-D786-6240-78E4-8A472693C5EC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38808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5">
            <a:extLst>
              <a:ext uri="{FF2B5EF4-FFF2-40B4-BE49-F238E27FC236}">
                <a16:creationId xmlns:a16="http://schemas.microsoft.com/office/drawing/2014/main" id="{FBB606F6-A9C7-FA26-256F-4C75811F0BF6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846888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6">
            <a:extLst>
              <a:ext uri="{FF2B5EF4-FFF2-40B4-BE49-F238E27FC236}">
                <a16:creationId xmlns:a16="http://schemas.microsoft.com/office/drawing/2014/main" id="{D4479693-6B31-46A8-7C7F-260DD6094FF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368612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7">
            <a:extLst>
              <a:ext uri="{FF2B5EF4-FFF2-40B4-BE49-F238E27FC236}">
                <a16:creationId xmlns:a16="http://schemas.microsoft.com/office/drawing/2014/main" id="{FD81FDE4-122F-2A9B-69F0-96301D6F7C4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92363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8">
            <a:extLst>
              <a:ext uri="{FF2B5EF4-FFF2-40B4-BE49-F238E27FC236}">
                <a16:creationId xmlns:a16="http://schemas.microsoft.com/office/drawing/2014/main" id="{A6AE5E84-6149-5052-3CD4-0DCF56D5165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104669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19">
            <a:extLst>
              <a:ext uri="{FF2B5EF4-FFF2-40B4-BE49-F238E27FC236}">
                <a16:creationId xmlns:a16="http://schemas.microsoft.com/office/drawing/2014/main" id="{7E7EED8D-6D2B-EA1A-9515-EE79D0414BB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741698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0">
            <a:extLst>
              <a:ext uri="{FF2B5EF4-FFF2-40B4-BE49-F238E27FC236}">
                <a16:creationId xmlns:a16="http://schemas.microsoft.com/office/drawing/2014/main" id="{6C73A001-66F5-3316-2499-86074CB96987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717628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1">
            <a:extLst>
              <a:ext uri="{FF2B5EF4-FFF2-40B4-BE49-F238E27FC236}">
                <a16:creationId xmlns:a16="http://schemas.microsoft.com/office/drawing/2014/main" id="{9BE5EBAA-F7BF-71F4-B0A2-02A3227558C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793979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2">
            <a:extLst>
              <a:ext uri="{FF2B5EF4-FFF2-40B4-BE49-F238E27FC236}">
                <a16:creationId xmlns:a16="http://schemas.microsoft.com/office/drawing/2014/main" id="{1C4912EB-638F-0367-1A60-06F16E19B3BA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1028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3">
            <a:extLst>
              <a:ext uri="{FF2B5EF4-FFF2-40B4-BE49-F238E27FC236}">
                <a16:creationId xmlns:a16="http://schemas.microsoft.com/office/drawing/2014/main" id="{95B45DCF-6F27-AA2C-DD38-3940349B7CB1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5861106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4">
            <a:extLst>
              <a:ext uri="{FF2B5EF4-FFF2-40B4-BE49-F238E27FC236}">
                <a16:creationId xmlns:a16="http://schemas.microsoft.com/office/drawing/2014/main" id="{A8B89B4F-67AD-CAFF-1D18-307A6F37D7B2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713758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5">
            <a:extLst>
              <a:ext uri="{FF2B5EF4-FFF2-40B4-BE49-F238E27FC236}">
                <a16:creationId xmlns:a16="http://schemas.microsoft.com/office/drawing/2014/main" id="{A1265D11-960D-481A-CB6D-9153F79E66CD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399791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6">
            <a:extLst>
              <a:ext uri="{FF2B5EF4-FFF2-40B4-BE49-F238E27FC236}">
                <a16:creationId xmlns:a16="http://schemas.microsoft.com/office/drawing/2014/main" id="{774D388B-B574-B6FE-003A-67B2B6B8C5CB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50258354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7">
            <a:extLst>
              <a:ext uri="{FF2B5EF4-FFF2-40B4-BE49-F238E27FC236}">
                <a16:creationId xmlns:a16="http://schemas.microsoft.com/office/drawing/2014/main" id="{8F60B1B8-972D-500A-C71A-8F7D5ED743DF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724950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8">
            <a:extLst>
              <a:ext uri="{FF2B5EF4-FFF2-40B4-BE49-F238E27FC236}">
                <a16:creationId xmlns:a16="http://schemas.microsoft.com/office/drawing/2014/main" id="{72981387-D772-F7D3-4A8C-BCFBE295BB88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0963964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29">
            <a:extLst>
              <a:ext uri="{FF2B5EF4-FFF2-40B4-BE49-F238E27FC236}">
                <a16:creationId xmlns:a16="http://schemas.microsoft.com/office/drawing/2014/main" id="{B52B7C8C-109D-01E9-4EF5-FF9520DCFFB0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6326587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0">
            <a:extLst>
              <a:ext uri="{FF2B5EF4-FFF2-40B4-BE49-F238E27FC236}">
                <a16:creationId xmlns:a16="http://schemas.microsoft.com/office/drawing/2014/main" id="{05DD77D2-D2F9-5882-F798-612DE4E6C79E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116536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Slide31">
            <a:extLst>
              <a:ext uri="{FF2B5EF4-FFF2-40B4-BE49-F238E27FC236}">
                <a16:creationId xmlns:a16="http://schemas.microsoft.com/office/drawing/2014/main" id="{F83BCAA7-87A3-4E74-23DC-A195D1248954}"/>
              </a:ext>
            </a:extLst>
          </p:cNvPr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991722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31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5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Anik Shahrier Oishik</dc:creator>
  <cp:lastModifiedBy>Anik Shahrier Oishik</cp:lastModifiedBy>
  <cp:revision>1</cp:revision>
  <dcterms:created xsi:type="dcterms:W3CDTF">2026-09-24T04:50:49Z</dcterms:created>
  <dcterms:modified xsi:type="dcterms:W3CDTF">2026-09-24T04:51:09Z</dcterms:modified>
</cp:coreProperties>
</file>