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9E30E-1385-78E3-1E58-1911CA8E5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C6B1D-B71B-FEF8-D93B-FCF465246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A2A6C-9879-EF24-5A54-5081B3D46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35717-5467-D214-B1B1-E0EDC2621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18A82-FC6C-B5FC-2CF9-3081E4937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8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49C0-EF95-A6CF-7DBB-09191042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2A6AE-23C2-2D78-38C8-A1730A506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CA296-E975-6AA0-A443-EBD6E0F2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BBEBE-D6BF-56A7-E94C-CEE04AA3D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92351-3074-0147-D1B3-A68220E3C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4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4FD4A-35E3-87D7-5576-71F53CE36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645E7-52C7-7F08-EC03-59032A00C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F42C6-FE92-01FF-A72B-661405D83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0971C-6529-4873-DA01-36A0D28C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EAD6E-ED89-0B7E-82FA-55AEA870E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7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F960E-C7C6-4BA8-E056-D92943C08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5644-54C7-CC00-F100-50FCB1356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485DB-05F1-E970-377C-7707B6FAF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2D46A-3ABB-7A4E-18D0-9AEFCCA4E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CC34E-52D3-ECB1-1F1B-4916F3F63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9BDD2-6332-CF8D-B1B0-9617E798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0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1886-4298-E220-59A3-274A87FE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1820D-97BD-C11F-C8CF-038518568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636C3-9B5A-0F3C-D971-625CAB732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1A117-00A9-00C6-9CB9-5105FBB6F2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1DC217-3D55-8EEC-7965-EAB1491F4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C712E4-0EB6-FDCB-B5D3-0761E919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7313B4-BB96-03DE-3A30-9ACD2ADE1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EE5BBC-CED7-0E91-C368-885E2BF7E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216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1A01-4E74-1942-AA76-A1D3907F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71562-5EDB-8F1F-040F-4CE6A5696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94598C-DAB6-DB2B-D4B1-08B10ACE9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F0BF0-55AA-3441-72AE-B93D9361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91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E0019E-9BC8-3594-BEAB-0C8DD5567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243AD5-49CB-AB2B-BCB1-702C199B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4F83F-DC38-5A0D-0501-06F67B59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7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94E0B-9066-A6AD-661D-D46777FBA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D6E13-C896-1172-2F2F-A545086CA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10ECE-3BBC-CD4A-D6DC-BD8E056B8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05F88-B2BF-FDA9-711C-196E660F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02BE5-4EE2-63F6-6E10-51220863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3AC21-01BC-6391-D099-9C4EE393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EC8C-F8B8-19E7-51F6-6C3B367BD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C9BDF-2CF5-2089-7E28-4018A1E3EB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CFB77-E8BB-01C7-4314-54B953862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513D0-8826-599E-C6A7-506482CD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B85AB-C9C0-ECC3-B63E-1DA3383E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C023B-1DDF-C4EA-3B9F-613348CE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4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4DC61-250D-B795-9B28-DC5257221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068CB-1352-3A8B-93AC-FB879A91A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E27E8-3B1E-0091-EBF7-E1281712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DAB9A-661B-1F84-2438-C6DC8EC0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181A7-811D-1878-1C86-DF4033ECF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9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3E196D-D261-9E71-3A28-B89FF07734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63897-1A99-5183-5CC6-099CC39DD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DEA06-B3EF-69D2-B8D7-F3C5C1C1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E4B72-BBF8-FBF6-39B2-9D1442ECE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ED7B3-3165-54F6-C016-30BA07376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0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B23E9B-729F-98BA-999D-C43AAEEAE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3BA41-0DB6-534B-972D-579EFC831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112DC-A5E1-6E14-1F8B-AEBEEEE84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75E9F-7B5F-44D4-B9D4-E33D95E5E80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52BB6-D149-E1EB-1030-6A0E315E1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202C7-B8E6-A008-2855-6AB0FD312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A3CD4-8DAF-43D8-96D6-9FF3938F9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28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7ABA11F0-26F8-E3A5-B8D2-CC49624C17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93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BDC12C8-3706-B6CF-2665-06407D104B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4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FCDEC28-D81D-C89A-F123-513AA94381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4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242F67C-F681-FFD5-2C44-44C98CEA7B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8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58FDE2AD-A4E5-8FA4-ABF8-DD38A82495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4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8FB4EF40-46F1-8EE8-CDCC-D56A142A15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92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2464B50-9C06-D196-4589-0D223A44D5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7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DA35105C-6198-1E7C-6335-F97B61896F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1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81F56EA-4A07-CD43-5A16-C346AF0641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57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78D5978-17BD-4DFD-6E17-5D70F9AC46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12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462E6E39-7F2F-357A-6D76-2E17E2CBEE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6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3C6A651B-76BB-4760-A3CA-59DC80817D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23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E934A4CA-F67F-1825-B387-11280A4050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13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969BE2CA-DF8F-1C06-26AB-15B1758D08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55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A5DA3DFB-A73F-3B85-644F-113B68F177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05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51F060E2-0E8B-C84A-7BD5-83FCDF8198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79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011CFBA0-3CA7-FFE9-8080-3A32C0488A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9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5F19211D-3D56-000A-AE45-62D95E2AC8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21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F9C65EC2-BCAB-6AFB-B62D-2B277D1D5D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37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4F5097F0-8ACD-59DF-EFA0-D7C46A5E2F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82529437-AB34-0395-A0C1-7EFF704CE5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01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DCD8309C-B5AB-FA66-3E33-E15FB83C22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4784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C5CC2193-44E5-6E1E-B949-F93DD15728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98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2CE7A483-C541-781F-3B31-B7E5424598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4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7B5324FF-7629-1D44-6794-26A6AAB0BA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414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47F0E67A-5D13-672E-D502-198E7D104F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10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9967DB4E-E16B-D6AC-8CF2-2F2880EF99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90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06865468-AEB5-CB9F-14B1-3315F4E504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12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2026-09-24T04:51:24Z</dcterms:created>
  <dcterms:modified xsi:type="dcterms:W3CDTF">2026-09-24T04:51:44Z</dcterms:modified>
</cp:coreProperties>
</file>