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6DB1B-AECA-D730-F046-D7AAEFB4E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18156-5468-C89D-099A-7F80DCBCB0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0DFBC-190D-EAE7-F198-618543047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2FC6-02BF-4DA2-B920-72868DFDE5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59E79-9F8C-D83C-3012-1513364EC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FFF86-9142-E5EB-A263-468A238B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8A24-C353-4216-B13B-239D4D67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44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C44B5-661E-0017-10AA-310C7B41E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92606-0E19-4B3B-151D-58DED4A63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A6D0F-8D63-4F2F-7AD2-51BEC5077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2FC6-02BF-4DA2-B920-72868DFDE5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F787C-1342-6388-252D-DF4C86696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489A9-BD48-E82C-90A7-7BEE1F93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8A24-C353-4216-B13B-239D4D67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4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FDAA4-7BF0-9EEE-E9CF-9FBF98F70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1EDCA-E9CA-7573-B490-33534F0C6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A9837-075E-CC2F-AEB9-76A436BE1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2FC6-02BF-4DA2-B920-72868DFDE5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1D485-854F-9834-355E-DD1425E17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84644-A87D-8BE6-4BC1-699C7ACE7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8A24-C353-4216-B13B-239D4D67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585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509B9-3D46-B3EA-17C4-B8C512448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51E50-BC54-9CB6-8D1E-D9442A3D6A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95001-2F10-3E49-69FE-0B158953F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A115F-FA52-75A9-9A6B-6C1F11A27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2FC6-02BF-4DA2-B920-72868DFDE5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0EA908-0544-36CD-F575-46110586C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00423B-8A4E-F0DF-7262-A942070A0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8A24-C353-4216-B13B-239D4D67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32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7CE3F-0C30-8915-8300-0252DF0B7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5FA47-8F0C-A07A-59AC-34CF1DFEC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04CF54-E3C1-AC41-4086-31973C15B2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CC73E3-1F30-C251-5248-AFB15932A5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9E9CCF-8433-F902-89B5-DDF1A8F0A6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0B7A3D-DF7F-7B0C-328D-97FD9A41D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2FC6-02BF-4DA2-B920-72868DFDE5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94C2A7-EBDD-B662-99AD-0E016BDE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B8E187-10B7-F8D1-4922-1B942ACB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8A24-C353-4216-B13B-239D4D67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72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7278-5074-651D-6CD8-0462AA921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A5B350-FFBD-AFA0-192B-A9D4F50AB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2FC6-02BF-4DA2-B920-72868DFDE5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A1634-148F-1BFE-43D0-06BF6A0D5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E969F3-459E-48B4-047C-FCD8BC0F2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8A24-C353-4216-B13B-239D4D67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40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C8A6C3-561A-8C64-B2DE-EE925EC23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2FC6-02BF-4DA2-B920-72868DFDE5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B3AEC3-6441-359E-BDF3-534BEF866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FDD535-6B08-10C9-1133-EB84346B1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8A24-C353-4216-B13B-239D4D67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88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BE270-2ABA-B53C-7527-485834044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64ACB-AC2F-53CD-7B16-82153B979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217EF-8845-91EE-CE80-7FE2D8BD6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635E0-2FD1-5192-1A72-DBAD754E1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2FC6-02BF-4DA2-B920-72868DFDE5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771CD-F59B-D35A-0B9D-3E4EBE442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4A260F-8E8F-DC6B-7E92-FBC445072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8A24-C353-4216-B13B-239D4D67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2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400DA-CA09-D418-F982-7A0230BC2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3801A5-A9E1-2D29-1E41-CDDD96AAC1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C84E5-C24D-8BC5-64F4-1C642F889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8C7B89-BD4D-14B2-0E10-94FDD2723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2FC6-02BF-4DA2-B920-72868DFDE5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69AAA-C2EA-47CD-7480-8CB42EB8F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B6A1B-651F-B69F-47BE-55AB0E739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8A24-C353-4216-B13B-239D4D67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3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A4EBB-E564-F072-91D4-F51452153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0B6450-7618-2DC9-4335-DE76BC2D8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E4C98-0FE0-45BF-3FDF-9A4A6D16C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2FC6-02BF-4DA2-B920-72868DFDE5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65D83-B599-BCF6-A910-17C184034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8C6DF-CD42-7990-E93E-DEB678F58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8A24-C353-4216-B13B-239D4D67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7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176047-808B-0EC1-CB3B-48EDE5D997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4595BF-3426-E265-FA4B-1CF501FBF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61A15-4E73-1253-F40F-E63CB4D19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2FC6-02BF-4DA2-B920-72868DFDE5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765D3-8DFF-8076-F54D-964DE1DEB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A5C36-D598-3127-EC94-40FABBF65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8A24-C353-4216-B13B-239D4D67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0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9ED706-23A9-C8AE-3D75-3CA5F1CE6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91134-0208-3B8E-C724-346618FBF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C2ED3-ACC0-5E07-2096-B042B66BF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B2FC6-02BF-4DA2-B920-72868DFDE5C5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7C86F-B2BF-3A69-3BF3-F27C264F3E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6B704-488C-5074-FCE5-B05AA5AD3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8A24-C353-4216-B13B-239D4D67E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00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7A50AB71-B7F5-5CFA-6200-1B1D2C38DC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12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3B2F9286-F5DA-E9A5-1AC4-BD9BFB2A07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75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441AD46D-1C4B-4263-E87F-06263789B1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18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C29E0B97-2654-32F4-20F7-3741D74D0E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71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A716691E-CDE6-8AD5-7342-8904262AE3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66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FC9E3DC7-02C0-3F63-9F44-AC69D6AE78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68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1EE62FC3-E49D-AFC5-8C84-F4D3C320FC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48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B5095699-9B5B-CD58-F1C7-76EEC5BD42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28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2A9789B0-8706-E225-AC64-74F8C1607E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024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FA40D2A6-951F-1EC3-4B72-26F05F81A5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876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82C53AA8-8B43-C946-1BD8-C901321A8D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86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3BFD2C6C-C961-9A10-3C55-7B50E0B0FD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821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15FF16DB-9854-D549-2F7D-9C05D67A53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67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CFEEC6A2-F6EC-E369-7DF5-F78FAB98B2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54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41F9AC32-7AC8-58FA-36D1-5D20878F07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671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317AEA8D-B367-D255-B219-E1A4A95155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2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C6940F06-4519-4506-4D56-CA27EEAC9C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43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C0528287-E198-0B88-2018-DA9CA9207A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01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BCB86EC0-71ED-2D39-61D8-65ABD7E2ED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93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CFBC2DB7-97B0-E465-1820-C15BE5CDED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630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82CF1D7C-4796-4BDB-1443-334A3DF49D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40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805F55A8-6021-580E-3E29-41C9867D6B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413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BBBEC808-9846-0476-F786-25227DF8AF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78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AC568FED-24B3-C79F-0E87-A6DCCAC090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70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014D6FBF-C5C2-E004-8671-DCFE3C2BAC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73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D2233BE2-A444-BECC-C649-4A2C69DD17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29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2026-09-24T04:52:04Z</dcterms:created>
  <dcterms:modified xsi:type="dcterms:W3CDTF">2026-09-24T04:52:27Z</dcterms:modified>
</cp:coreProperties>
</file>