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514E5-BDDF-86BF-4C66-01561456D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90C66-912B-533F-088C-AFC7EC2F4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A3801-3E90-DC80-AE92-DDA7859D4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10D07-B519-DB64-57F0-BC535412EF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F516C-79F4-7904-F15F-2CCD8A77D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60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E3A4C-844F-C6A2-8312-BC7152D00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28E7D-CA89-3F04-8FBD-D56D59B87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4A233E-4212-83AC-C2C3-EBE0A434D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1D29D-E709-5588-E743-9DDCEDEC1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225DE-1F5E-8B16-D84A-D66F2FB21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310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64E-40A6-597B-4CF6-2B4CD575B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BE487-752E-4CED-B189-54DB17FEBC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78299-F7B6-9B6F-643F-90B8379C8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3AFA0-2B44-FC20-9D64-F41E31EE1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9A649-50EB-B504-7B90-3530A884B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3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350E4-3DBE-C4B7-C6D5-F64AC0A48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B29D1-680A-F937-DFD8-01CA6BF7EF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34C56-E469-CDA7-13E9-F8CAA5768D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2849B-6851-D11B-D97C-2ABFE20D3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A59CA0-E0FE-0A13-C4AC-F4F3557BF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3FD687-E4D5-A3F1-5746-CBCA4EBA7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03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7DDE8-A449-5B28-B608-7CF76453D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14529A-8449-58DD-6622-54F809676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12360E-C812-A384-51BB-6CB2A0D7B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C8A054-FFEB-D439-64DB-D99B1695762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C741C6-CDCE-1E6C-02E6-8DF6336BEA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555E7FC-6C08-3B3F-55C1-7D840E048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1C27D2-38E9-96C1-550E-45EFB04E5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A504AC-8253-3667-DB92-52F7412DF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85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AB00D-510F-6CAA-6902-97C636914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E122C4-1BE1-6BC2-5EF6-EC54D7D1B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D92638-FA70-D048-406D-6941750EB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DE4954-A518-268C-173A-38B471032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75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4C9129-1116-20AA-F768-F35342CCE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DA6ECC-F783-64C0-7FAA-24EA4FAA3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B9EBA5-2BFD-BBC2-154E-2C3B7A2DB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65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661FC-FA6B-F95A-6DDB-62026A78B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982C8-6F1F-D8C6-3ECC-2C8512A555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ADD39-D861-4CAD-7094-410D3E77C9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64047F-212B-84B7-F419-69384126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B8A89-08A0-1DB3-D72C-3C426CFB3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102976-EF08-4116-32B9-79336D99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03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EB6E3-E4B7-E9C4-731C-E2B46BC8F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0D6CEE-E90B-CF35-EA56-559C9EB092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7820B-8DC6-5B9C-A0BE-2FFABD9A9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7A24D6-CC76-59ED-9412-EA2C76350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D665AF-B645-58C1-59DB-C106CA84B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726B10-858F-4DFD-4706-3FF40D53C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404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2CC96-0CC9-113B-6832-8664C95FD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561A1C-4A36-5B1C-7BF1-A4518E092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F16E9-1ECD-0925-FF3C-2D740E35B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78A9F-2261-44A8-96B0-D573B042F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8B4C1E-F6AC-5B59-0C18-7D5275390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57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E290E1-DC77-3E2A-F5A2-04B194ACBC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94103B-B2D2-37FE-5622-2462C2FF24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7242C-5C48-4BAC-9F96-67264B2FE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BEE0C3-C311-D219-824D-3CB5A9AD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3C5B3-0E4E-CDD1-12EA-A19CF3A9A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91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925495B-7AAA-C816-F16A-EA56A9A77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65275-D9A7-B424-949E-03FD59EBD9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114C6-71E4-3FCE-BC1E-720A4850B7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C242A-5451-48E0-833D-508C9B359742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DAD86-7DA0-B3B9-8A7F-37EB9D88B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8D71E-3FF5-52DA-8DBA-0330C65367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979F7-85FD-4C75-BEE5-E867E3116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3887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F0244975-D2EF-5D22-25E3-3B8FB08C13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71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90BA521B-21A5-10BB-70EF-0273A6AE15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43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7179B526-4E01-4DC8-0E0B-00A6018B73C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23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180D63B9-72F2-0527-130F-39EB060CC4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213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18574026-8ED0-026A-1E05-0DFFF4687F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044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38F4A2B-5F89-F3CA-2723-89495AB218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57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03E2504-3875-FA4D-1C7D-01FC9B2032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4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E86EEAC6-E41E-15FE-323F-EBDB5E4C83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94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D7FF658-43E4-AA6B-4A64-7C6178BC56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6352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DC92FB01-A0C4-11CE-D114-4306A992A4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656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503C29CF-8546-520D-30C9-3395730918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08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1712DA2E-BE63-0A93-5EB0-5C5F0D28A9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98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91C51DF8-2739-3515-2086-663FCB7C5C2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838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FB14EC2E-30B0-F644-0B3B-1C712C30AF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037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B29A2AC0-F206-45B0-16B9-AA00935D81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638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20BEE00F-0FB5-1A8C-A7D0-8058D423BC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97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D213D60D-6EC0-AF2D-0CA9-D2F07299CA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815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65E055C0-74B6-0B78-262B-7FBE7ED4B2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4408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F6F33E12-16C7-A648-3828-08681FB982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76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ACDE1B4E-A3B8-DEE8-9BA4-CB9946174C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532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241EC8A5-E4CA-5051-DD93-72F69D34A5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42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7CE6DBDE-2916-61FA-2A60-533CF602F7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309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DBD6D7DA-C6CE-EB88-8848-33BB03909F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59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1B2F770A-C7ED-861D-E7D3-EB702587F6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21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88C0F729-E005-E25A-BA3A-2642B66C41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29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6D774290-6B37-565E-389E-EAF6569808E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289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2026-09-24T04:52:55Z</dcterms:created>
  <dcterms:modified xsi:type="dcterms:W3CDTF">2026-09-24T04:53:19Z</dcterms:modified>
</cp:coreProperties>
</file>