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73270-E54F-9E93-720A-C52B39F35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4562AB-BAC0-3CFC-7A00-D9B31A880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64C08-8516-B435-493D-7C015B4D7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A648E-4695-369E-F64E-B8957F12C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97AF5-AC64-0571-3D17-8E8F6373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3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0E54-2819-5E91-63C9-6094A4B40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8F5CE-30A8-2DF3-0E5F-149741B19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12DE3-B377-2582-B400-8C69D4296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86923-4A6C-8A08-4A1A-1A18ADB53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2573A-F7E7-1355-890A-FD85BD7B8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25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7EBD5-2B32-2A65-C641-078C0E582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E7708-213F-8D89-5759-E7DDEFF08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C27FA-612C-4B1D-A57C-DC9F2F74F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349D8-4147-1AE8-42E4-3C1F8F3EB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6EF7A-CA94-CFDA-FB03-7C71B7719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59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D2C5E-1DC4-B5DF-918E-ADCD2850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6BE2F-EBAF-7255-FA32-5053205561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9725E1-ADDE-EEF5-A339-A269F6EE7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69E772-EBB5-AD9A-4416-5C50E9E59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49B11E-0DA9-20A1-C419-2E96C1783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DCE59-F21F-D3FF-E2B8-4B33B7849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3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B53A6-78B2-515C-7320-CDBA9D060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DD2CB-49B8-2128-8018-856AFD51A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C37C2-B1C2-CD5D-0326-CDA1E39A8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2B930-D203-08D3-386C-C00843F236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A17B40-5F04-EFC8-5097-A49575E04A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AB1120-3F5B-A9E4-521C-96FC7DA1D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1BE396-C698-C3C4-EDD0-6D3D67C23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00C54C-57D8-B5A3-77BC-348224F73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68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82B7E-B58E-15B2-A51A-FBC971B2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D16FA2-361C-E90E-3921-D168EFA5B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865E96-54B2-2763-B2B6-DEA38CCE5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F03133-25AA-7F1B-74FB-0DE263B53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867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C449EF-A286-FA9F-FB5E-C270CF572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DB1337-AC5D-EA1F-2389-F7865CFE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F04E9-8D99-8B2C-C48B-C4DCCF132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6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47450-EA04-6AB8-7550-9723BAE90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A7D34-9878-C7FE-53FF-B03DF2B84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6B670-4E3D-164A-3BDD-AAAC07130B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181D4D-07FA-1DA3-A970-1B3AE979B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9BD079-B313-EF79-7B32-884B1FCF0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1A220-02D1-F0B1-0EB8-2B120236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91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F9143-720E-ECD0-FE51-0373B1E53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479D3E-7F6E-E7AB-7A81-FE7CDD365E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172FF-EC87-73AB-0C1B-963C0E4D9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955E2-9157-EE37-EC81-F6D4D9ACC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0A58BE-3C22-99BE-2620-E05C42107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0E391-0EA9-3CFF-C5FB-179F0261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35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016E-DCBD-B69B-DE19-B18535BF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66831D-1F39-BCC6-6AD3-4E69E9693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A1853-447F-4C8D-47AE-B3A536464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E4767-7660-F078-4032-D1FCF31F1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FA935-5B2F-4E32-DD7B-54BC5B629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11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791CAB-5708-8132-6361-16CF2A7C73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C8E5F5-E808-6E2E-807B-C65F0292F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13F99-A889-CD35-0B8B-D2C4A7991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F28B9-336F-EAFA-C5BD-EB07674F2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610B6-F310-C0AD-2D9B-6A4439CDA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59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BE148F-E9D8-58B7-29E6-C3E682855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0FDA-F5B6-D29C-0A07-8D03F32DB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592C6-AC01-83A2-290B-A551624EBD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81B3F-4939-4124-AC23-BC25883ADB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59E60-B258-31AB-785D-FE228A337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0BFA5-D35B-4296-45E0-CCD0C3D5B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1B4FC-8D72-4F99-BF17-A0FB3339A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429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6F0C517F-438D-2D08-D6E3-9F76CE20C1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80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6B84DE81-2E07-6C36-B9A8-2E5AE43798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44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2523F60E-DDC8-EB73-2C48-A201F2E103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91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8D728D7C-BD8D-E804-1566-96D1F0CB23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0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AB77093A-FC5D-9B49-AD04-1CD2C793A8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90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62D73443-FE60-94F8-8090-D24E299DEE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566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E0C61632-02F9-08F6-18E5-6DE65AA8D5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1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BF89BA31-FD8D-905E-7DD5-1D5D606427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75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62EFBB53-E538-5032-70EF-828CC19BC4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55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0F6E7E1A-12FC-96AA-8DDB-C7EB0CB27A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51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1302E159-4144-F1A4-4EED-997AAB0F3D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759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C46E4588-9BBD-19C8-6B5A-99D52017CA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63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97585258-13C0-BCBD-F320-668182A84E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56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324AF4CA-D5EA-782F-522D-8B08C9AA12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73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A1913CF2-B206-DB93-44CC-4ADEFDB090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00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2026-09-24T04:53:38Z</dcterms:created>
  <dcterms:modified xsi:type="dcterms:W3CDTF">2026-09-24T04:54:02Z</dcterms:modified>
</cp:coreProperties>
</file>