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C023C-AE59-B131-B984-C0EB927DEE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56B9D2-C749-EA76-E3AD-0990A34175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98DD52-0ABE-603A-B5B7-8E490A68D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3DF1-8670-4673-8B6C-96E99848B5F3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DD04B-DC32-06D3-8758-E90444373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268FF-C2EE-3179-FE72-4CF7D24BC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3EA8-F9C7-4E10-838A-3D7D5EEC3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424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8BAB2-E54A-CD14-CC1D-4A8BB3D87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9C0FB-6649-1ACA-1F00-E9E2C4D6F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3784F1-865B-171C-D861-A2D89AB4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3DF1-8670-4673-8B6C-96E99848B5F3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0A858-FB45-7148-4E40-56C5D0C00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87A4B6-E587-F827-CD22-F49E953D4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3EA8-F9C7-4E10-838A-3D7D5EEC3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940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2471C-B3E6-48A5-E707-23B680BC1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9DF4B-92C9-ADB2-F2DA-D72B12B4D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EFE324-3851-19BE-CB03-47A0DF293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3DF1-8670-4673-8B6C-96E99848B5F3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6E99E-D5B7-0DB9-A0B9-57F0144FF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3796D5-A853-294B-6493-15DE76753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3EA8-F9C7-4E10-838A-3D7D5EEC3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723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38429-15D7-B70A-FAC1-F1CB68D01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FED65-6896-42DD-EABE-E70883B3CE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ACEAA-3E54-E94A-88BF-3E6D9F77B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2C0E94-9238-8A7A-781B-DF7275394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3DF1-8670-4673-8B6C-96E99848B5F3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F1C127-11B5-94E5-3C81-A84E9CBA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21590C-9B5F-0A0D-9005-84E594C7F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3EA8-F9C7-4E10-838A-3D7D5EEC3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71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4B103-3447-0BCB-A7E7-EFA9F2C59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7B0A3C-9A29-399C-8065-9FFDF4955A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42FFF-34FE-F868-CAD9-CE4F26CC3D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DB8F67-32BC-E2C1-FC8D-FDBC3DB153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6C9DC6-3B85-1B89-C0AC-ED4DBC865F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0D3F39-34A1-399B-9271-F2CE14752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3DF1-8670-4673-8B6C-96E99848B5F3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C0910B-78B7-6AA7-AD83-6FCAEC4F4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895210-3BD5-DE27-979B-3B9B9AEE6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3EA8-F9C7-4E10-838A-3D7D5EEC3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780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20603-25D0-B4D0-089D-C0C82AC37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7F80F5-7A7A-6752-D39B-E36E5C514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3DF1-8670-4673-8B6C-96E99848B5F3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DDCB56-6670-C6EB-E334-CEF649005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29781D-740D-2D1F-8EB3-B5A20095C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3EA8-F9C7-4E10-838A-3D7D5EEC3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562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BB9207-DC04-D0F6-A38E-2DFB93824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3DF1-8670-4673-8B6C-96E99848B5F3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10B535-8BA4-B428-53A0-3B684E5F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7AF291-7955-874A-C018-85357CAA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3EA8-F9C7-4E10-838A-3D7D5EEC3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090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755B3-F925-93CF-7AF0-E82C0B23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36B1C-D300-DE93-2ADA-1A52C150E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92258-43C8-087F-D9F7-24C9FFF304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FB5CD8-4E0D-A2C4-78AE-35BA51BAC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3DF1-8670-4673-8B6C-96E99848B5F3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67856D-E8C8-F960-B984-B0B10AC16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049439-BFEB-004F-B070-1E8FCD212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3EA8-F9C7-4E10-838A-3D7D5EEC3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478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F961D-C588-473E-67D3-DF3F37AE8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53B8D4-4738-5CED-E3F3-FFD2561482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460F04-4F95-488D-48E9-E247FA2D30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2D5F37-F2B5-CC4A-6EA7-49E73C4CA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3DF1-8670-4673-8B6C-96E99848B5F3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E83D9E-BCA2-1532-F308-5E4B334D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F25E39-895F-2354-F4D9-C4EB28B46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3EA8-F9C7-4E10-838A-3D7D5EEC3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076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2095A-95EE-72BC-C7C5-1051F60BC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BE96A1-938D-A39A-BE31-B1A5D520DB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DFD482-A0A2-410A-1A2C-AA5EDF3D2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3DF1-8670-4673-8B6C-96E99848B5F3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E26992-E893-FE9E-4B9A-79C484F6F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C1962D-8A95-38B3-5616-2883A62A2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3EA8-F9C7-4E10-838A-3D7D5EEC3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541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E79717-5AB6-16C3-9CCA-EA5B4914B2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066E85-FFD5-FBB5-CE1B-E69C46869B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3A3B16-0FA2-0E2C-331B-024065807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73DF1-8670-4673-8B6C-96E99848B5F3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83C7A-6F57-7801-3117-C447F8A25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712D7-7343-6553-1D54-6D431B6F2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3EA8-F9C7-4E10-838A-3D7D5EEC3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723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428F6C-125B-7CBB-0D26-80AAC4F25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C30E5-1E1D-F130-5C63-25ED9AD9E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393366-ED43-9A51-2FC1-C9C321CC6D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73DF1-8670-4673-8B6C-96E99848B5F3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1AFB2F-805E-8607-A65E-3C7A7EE88B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14993A-093E-B633-981E-97820C7C38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53EA8-F9C7-4E10-838A-3D7D5EEC3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9577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D9B6B2AC-D540-22DA-A4F9-601B6EFB1B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12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C0550D3D-3000-B87D-C52D-B18901C2E21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43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9FAFA00B-91E0-C3BA-2CF4-FB54F15D55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86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C8F4C4AF-4506-F2C6-6A03-FAD328BE860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7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8CF6C46B-D8B5-7269-EAC3-A4B72708153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38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B46FED78-8C8C-CB3B-262B-863A572DD07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79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E3A572AA-59FA-E484-F908-00A90B7D9E2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722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607E8F75-BFB9-363A-CB4A-4ACC82DCC5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570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C3AEF1E7-3234-4F87-7BF9-143F7754315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303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B65557C5-A91D-D3B3-C898-2165FE6D8A9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456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775372CB-E1B9-C88E-42A1-A8ACFD2492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722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5E5E0910-391D-B537-F202-4DD9C854A25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498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8C5176FC-62C8-834C-87AD-9906ED0E0C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119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F437118A-5E7E-9C74-8502-3C44C3B9EEA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7421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32FD64EA-0E18-D580-50FF-81516A8D31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5301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18297127-FD0E-F472-2A24-388D72E3902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051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FCA63BAD-3785-CBAC-5049-154754316FA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6246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4FC24EF5-AC99-5700-CDF3-F884F6A4EDF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791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89B404A4-41E5-A329-4D2D-3B1C2E61ADB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103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E498B1CE-986B-6171-F1B2-ADDA31C51C7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926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 Shahrier Oishik</dc:creator>
  <cp:lastModifiedBy>Anik Shahrier Oishik</cp:lastModifiedBy>
  <cp:revision>1</cp:revision>
  <dcterms:created xsi:type="dcterms:W3CDTF">2026-09-24T04:49:32Z</dcterms:created>
  <dcterms:modified xsi:type="dcterms:W3CDTF">2026-09-24T04:49:52Z</dcterms:modified>
</cp:coreProperties>
</file>