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8D5D5-E5FE-F58E-968E-D336C3CC7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528AC-AC78-2BEB-0881-B95AD9C5B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A8508-09F9-D025-6568-D9383B401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3E4A1-B311-0DDA-A8EA-23D152B73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AA323-3714-179B-D8AA-95CB9D45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35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1B48D-64E0-B3C5-A581-F031F909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ECD88-2263-D6B4-DB86-F3F222427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CD222-3811-3045-55CF-A80B759C0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57F33-1D18-F3A3-EA2A-147A7B10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0037E-B32F-EF83-3062-05F852CC4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A052-448B-2264-BA4E-8A066E38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DF071-547C-2754-39AB-0CDEFD2C0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6FC99-6FB5-A46C-9250-35BA520B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F4EA5-494D-2423-BD33-B5AB40555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802E4-A730-0AC6-CF5F-C6315163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0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1DA04-2F40-B48A-797F-CA3B62794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342A0-61FB-5FE5-0659-9C5904E4A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18B0D-B79D-5A1C-8E3D-D94D37163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A0981-65D8-799C-3EAB-6E00B0229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F1633-2E93-0B37-2CD8-C7EF6968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BF1AF-700C-DC5B-0DA1-F6AA5BCC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79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ABBC2-4BD2-89FF-D7A3-B12ACE040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0A863-7466-037B-1498-FB388CBE0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80752-FFCB-3705-2E32-FBAADDC68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8E3E2-92AA-25B6-75A4-3009EAB8F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28156B-80AE-53AF-3DA0-0AD3A1667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5F8F05-EED2-CB0E-A77B-281A4E88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C45840-A60F-5F40-9249-EB5C64F5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E846E-5BAB-9F02-1142-0B1C8AB7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44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A38D8-EAEF-9852-1306-5E7AA563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5BF923-79CA-1A4D-D205-6A673D93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E182A-C3D1-C7D0-DCAF-EB616B99B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82C01-6180-AB75-10E3-3D8ECC94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5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467057-6ADD-740E-71F5-81F65EA1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22443-7B25-52EB-8BD1-B5AA0B9E5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A57E7-EF3A-9D2A-AC93-84D5A8F4F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02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9836B-82DC-1798-7C60-FF2692F7B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D274F-5342-2159-904B-5C4F10FAE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102AE-1936-0309-43C8-E10BF0E78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8E22A-E129-4B1A-BC96-F5505F06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DB046-EE39-206A-199C-58E97BDE7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FBB31-BD8B-8B34-8CAF-A5A6F3FF3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17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36BF0-A424-C27E-0AB0-925E6DCBE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C61E83-B07F-1AB6-8F83-68FCCF8575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5812D-EF1F-C30F-6A76-77900DDEB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F3833-280A-4EF3-4294-67143508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B2567-2195-4EC3-6F3A-F92BDBE9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E13FE-4E7F-1EA3-7712-A0BD12C16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4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27702-F0DB-A0F8-1E43-CC6013F03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558EBA-A7EE-85FD-3164-D1659347C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B234F-C355-1212-A551-CD8662FF0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9249C-27AB-D627-0E3C-FDCBD84C4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478A2-42B7-02A1-AC0E-2461C2270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5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C853D0-AE08-D40C-EBA1-20615A408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03A77-FB3B-46EA-936E-D63838456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6987B-5256-0399-F9DA-238C3815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D6472-4F8C-A6D8-33E9-8CFD2389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8C5BE-9C18-985D-18B9-9878F1047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9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3A9836-BD43-144C-5FCE-3A0D1EF88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C3FEF-2E34-8F18-220A-F4DF72A09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0B50D-1348-7900-F0E2-6BA8F3C49F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FD25A-A944-4E17-9EED-59653E2459F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525C2-37FC-7C17-2B4A-4DE4200AB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75183-F2B1-3284-264B-BEC09979B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7D35-1899-4397-B0BB-B8C26CF4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394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B7CF060B-2629-F9C2-CF7A-5E3531A5A2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9C212322-2DC6-77CC-1839-D43C9036C0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9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AD33897-1239-CBBF-6F55-3CA42148C8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05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1E356858-49DA-1102-9D83-4848F3693C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71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6902B2EF-1234-307C-BAF6-19DC3745C8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98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7088C95A-A7CD-6E93-95C1-E7473AAD3C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64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156F9BB2-C63D-5C5B-CBE7-4D7F208920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2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F6505F15-E043-4B5F-54E4-C922ADEF8E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5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B8B50D55-B034-8DBD-6BC3-874ABA11DA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66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855BBAF-4A21-D6DC-0A80-D8B1EA3A63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7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B2E7C82E-1C6C-7DAA-8734-CBC2AEB2D9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13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9E36E11F-8FD9-E5A8-61BE-57322CAA53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50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4DAA2713-1473-F2F0-FABB-6E4768B250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41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130A9831-9388-6868-1BE0-DA204683B9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88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C925C4AE-975A-59B7-CABE-6A27221225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8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E7F203F1-6396-005D-DA89-4254B6FE57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19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46C4AA2C-20EE-1B2C-F7E0-6F1D22B188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70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9523FBA1-147A-76AE-21B3-52A87D8E46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27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DF94C667-F2B0-1115-B790-0C0D7404E0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82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2026-09-24T04:50:11Z</dcterms:created>
  <dcterms:modified xsi:type="dcterms:W3CDTF">2026-09-24T04:50:28Z</dcterms:modified>
</cp:coreProperties>
</file>