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696A3-DC1B-0F25-034E-259D4A1B7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569B0F-7EA7-AA33-F4BB-C6A1CBC208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3B58A-0300-318A-32D4-D0293EF64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7FBC-CE7A-4B4A-8F97-01C8DDDC5570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B44968-423C-AA8F-34C6-8EE4D153D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318B0-AF05-C51A-4C03-A2DFA3592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95F-0950-4B47-92BF-25E48D79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010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0A70B-F0AE-286D-915F-52572FB73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9D59F-7B6C-07C6-7680-497879ADD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367AD-93A1-304D-09C6-F9ACEBD8D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7FBC-CE7A-4B4A-8F97-01C8DDDC5570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46C47-217E-2517-39EF-AB0592B9B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403B1-5987-D53D-DC01-4D31BAE91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95F-0950-4B47-92BF-25E48D79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261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87638-5F3E-F397-E234-7019E7DBC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6F98F5-E21C-D563-6957-61DB1952C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7268D-5A37-0032-37FE-D264AE590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7FBC-CE7A-4B4A-8F97-01C8DDDC5570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4C3DD-9A29-3168-C8F5-ED6CFDCB2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5AE6E-CE0B-13C5-65FC-0029FCF97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95F-0950-4B47-92BF-25E48D79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06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E8D37-50BD-6DCD-F486-058747783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C4E57-00C6-85D7-7C6E-AE8D4E9732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448F3-43CA-1032-919A-95DA7F111C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F84A9-30E6-D11C-E991-7DA294871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7FBC-CE7A-4B4A-8F97-01C8DDDC5570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8BE04E-4834-1C6E-8BA8-3DCC3368E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92FEBF-B39E-FFE2-9568-F8F14F81A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95F-0950-4B47-92BF-25E48D79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83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2704C-3AB1-C019-816E-F6EF0A02C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DC18B-579C-48D4-1219-6B2013C12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39815E-637C-66BB-3148-5189C0B04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69ECE8-4B30-B5D9-4D8C-15CD64FFFC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56A365-385D-214A-5256-61E026F106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EDB2CA-7000-E616-48A2-95CA4D74E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7FBC-CE7A-4B4A-8F97-01C8DDDC5570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6735E2-D0AE-9A49-3BC6-2E3AE0715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584554-33A5-1070-271F-BFA3E6694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95F-0950-4B47-92BF-25E48D79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54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C4821-5C23-8937-B327-B497AEAF4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0B7D4D-0D22-2D07-D58C-1E9714723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7FBC-CE7A-4B4A-8F97-01C8DDDC5570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95A087-8AF3-5241-576E-776578C47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F652EA-A389-8E06-9EE4-0DB03C0C9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95F-0950-4B47-92BF-25E48D79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7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E0FCC5-08BF-1F93-B4C9-9EDD66FDB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7FBC-CE7A-4B4A-8F97-01C8DDDC5570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2DD9A4-DA1D-B53A-3CA8-BD58D4941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C9794-8E2D-45F5-8B64-A2B4FD896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95F-0950-4B47-92BF-25E48D79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18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9D5AA-CEFD-6262-CB54-68E54A009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45E31-F0CB-0EE2-97CE-C87584491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2B988-F00A-E51D-E378-68A6D32F5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5890DA-0A33-BA23-B6D6-E84FD9601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7FBC-CE7A-4B4A-8F97-01C8DDDC5570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9C89B9-4995-20CE-8FFF-7DD022073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BCD94F-E727-7A29-D281-0F9E4462E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95F-0950-4B47-92BF-25E48D79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718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922D-1462-F216-394F-50EB50591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923492-DE12-B255-F500-395D95DC2C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E8647-83A3-6139-6607-F7F6EF7137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D862B5-A925-928E-A087-084874D5A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7FBC-CE7A-4B4A-8F97-01C8DDDC5570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382822-2176-F64D-1274-34208E1A7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36283-CF70-2E7D-4C17-9CF2FF178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95F-0950-4B47-92BF-25E48D79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798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F998D-3B0C-1354-0279-BCDBD4F6C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84B8C0-94BD-F37E-2760-DD10BFC641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5D971-B392-D9F7-C0B2-D5E614BE5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7FBC-CE7A-4B4A-8F97-01C8DDDC5570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871F3-E5B2-E59D-578C-9D600AAEA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2CE55-0BDC-AA07-323A-0F95430F3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95F-0950-4B47-92BF-25E48D79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600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DCE4EB-E2E1-20BE-469F-B69F0D7690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42B3A9-79DE-7012-FC84-E5A515B0AB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DE5D1-F65F-FFF9-1307-D364D0B4C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7FBC-CE7A-4B4A-8F97-01C8DDDC5570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D76BB-4B5A-E868-FCEE-54B1848C7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F308F-ECE5-D83D-46B6-67CCED261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95F-0950-4B47-92BF-25E48D79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46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AD53F7-798B-F182-3DB5-43FA6F57D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EF5C3-817A-DD5A-EC10-C3B091D24E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59265-BDFA-0478-9253-4EFFF946C0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1D7FBC-CE7A-4B4A-8F97-01C8DDDC5570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13E24-0C17-9C65-1640-4220BF5D1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D9048-C602-F953-0DC8-EBBE78F16D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9795F-0950-4B47-92BF-25E48D79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46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3B49E2B0-B0A9-D3A1-562F-E1BE19044F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15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4EBB3DCF-FAEC-9CBD-2B74-E0690C9380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87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8DCC0DED-3BDB-8E85-B06B-0E97DA7B6B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09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BC364785-5E9D-2A30-1C8A-0A12D9B00B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280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2CD075DF-2C0A-2851-3D65-0A224B49B1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84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E2A5B393-EE90-302E-D49F-3924E582E2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32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638C5637-FCB3-0728-4D44-90BFE10CB5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964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B0F6D30F-4F38-994C-BF88-BF83B16F4E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189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46248516-A7F8-7ABD-E5BE-D5589D184B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27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704A8109-6289-E576-83EF-539AFDCE79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46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2026-10-13T06:27:50Z</dcterms:created>
  <dcterms:modified xsi:type="dcterms:W3CDTF">2026-10-13T06:28:01Z</dcterms:modified>
</cp:coreProperties>
</file>