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40376-531C-3E7A-6D9A-FAFBE139C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FFCFC-7585-6A6B-21BE-09C22429F6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757E4-43A3-3571-060E-CD1A2936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947CA-FE6E-F8FF-8AA6-0AC72868B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C1C11-653E-EC44-A9FE-ED3266941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61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5F4F2-5319-2B7D-A587-C5403805B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769469-8E30-7BDE-1D70-81B62F6AA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CBB35-36C7-E6DF-32B1-8158C7D86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2355D-F53C-42A2-15C3-EF3B6E9E6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E99F5-B820-3CEA-6C6F-47578D854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28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CE7C43-3FD7-27C8-8CEF-0DCF10941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89AC8C-FA08-D668-E4BF-A526492BD0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34694-C047-6824-AD16-CDEBBFB48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71EE92-C5D3-1060-EB3C-0C9A97416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79A1D2-D406-68C6-A42D-53B1E01F30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99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70C5F-8847-A2AA-7D0F-274CBF2DB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C9BB8-3EC6-E376-E025-21FFD2A14F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6CB1BC-76C6-FF2B-F37C-DF59E0E79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86650A-04DB-1B90-6049-14D0C90DE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AC518E-87C2-8A6E-84BD-8E9C5627B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92BADE-E431-64D0-123E-EA6941A4A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07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EE475-5847-54B5-5C89-685BA45FF2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68FC22-134B-0EE9-BBEA-54A1694FC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8D80F6-EDA9-3A6C-BC45-A268AB3D42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C738A7-D002-0218-FBA8-1CDC3B259E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AA1F5E-95DB-E92E-0E89-64633AA04E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188AA9-BD0D-CB3F-9EF2-ADC0BBBFD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7878A4-CDFE-2D3D-0884-9B3F4BB9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5F6E7E1-A138-5CB6-3CBB-B610FED8C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969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7B3B0-18B9-93F6-4FE6-BAF8CB53E3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9AFBA4-989D-A223-E096-5BCA957FD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E96853-2A94-5388-1132-05BD873D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A27583-375C-92D5-ECD7-83575B7FC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055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E0FA5D-A37E-BE8D-B368-550F5F57A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64AB5B1-58BB-FD3C-00A2-178BCFD8E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2F2398-0ECC-94AC-B935-F21CF90AA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5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37970-C5A8-7454-B310-1596D0F362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CB2D8C-5B51-38E0-1818-7821DFDF9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C3688D-5A7F-B195-882E-651C60122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237E6A-1DB4-561F-140E-56725C5F7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F6A20A-1841-9201-921C-05D4A3D9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37DAFC-11FD-D24C-1DE5-CB7184D8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342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466C6-BFC1-979A-FACE-A0110E7C3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0CDC4C-5AE5-8837-355A-812670D9FE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0E063A-8B8D-04B7-AE0F-3731001703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F85DF-BC0C-A296-5DF7-7438F4E9D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03194-31B6-2AB5-F266-25D67BE79C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25E884-2335-9439-BBA8-B5B415670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89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17CDC-1BFE-9409-C821-F316A3DB3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BF604-BDE8-A0D3-DBD2-1FBC05B72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895D4-94BF-08E1-7FDE-DDDBEB9B6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26D81-2581-4A59-5414-A91EC0957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9A6DB1-3530-2EEE-E5F8-9C82FDFF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872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DE21AB2-741C-A2EC-CF42-EAA515F0CF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E24241-AD93-018F-BF17-F97A46AEC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17BF9-14AA-77E7-DB41-102181DDA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A98B0-AC0B-ECEC-D278-BA7DC722E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361D3A-4134-292B-D39A-67A923D57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243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450F71-DF0F-AE09-73D4-1172E55D76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A6A01-7992-CC1B-8EBA-183853DA2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34769F-60C4-C01E-1D46-4BFED59B9F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8497A0-294D-482F-B8A4-FDECD3DF8A4C}" type="datetimeFigureOut">
              <a:rPr lang="en-US" smtClean="0"/>
              <a:t>10-Oct-26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80413-DDC8-0A32-3159-F45D7AE87D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9A40D1-434D-D574-B422-AE4EEC6077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03CA05-A0A3-42F0-A171-B7100997F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27417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80016A1D-2AC0-22EE-A5DE-726340091D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200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D5926A83-6CE4-72CA-1B24-9B376FDEEC6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34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AD3476F1-20BB-3FF0-9AF2-28CCE375F0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869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EAABBC4B-6836-4FEF-0FC9-3BA774B16E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05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77AA9774-D505-89AA-ADA2-F905AD847CB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033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D5C27A13-3C57-F980-FAFA-6880B4B98A2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3035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36DC08E-E71B-D96F-0F24-C99E2BCAD8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5610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472EBD48-E555-2F05-80AE-85BA730069D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537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DA52B65-C20A-DF34-7788-A429F1F90E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03538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65A59010-F7B8-7DFA-1B5E-9F8704BB35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0897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554E9091-5719-1EAD-1A75-1930638D200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4032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8C71FFFC-A7CA-580A-7E1F-7A3B242FE2D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422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A2D63044-0CA6-5E57-FB0F-6E0E034C08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911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FF1890CE-D2E5-1F19-3488-1C3DEF9F9D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9961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8A1BF462-0220-D044-C59F-47F454ACBA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146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DE268A65-ECE9-A195-CF39-C0EFF166DA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2701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2026-10-10T09:23:36Z</dcterms:created>
  <dcterms:modified xsi:type="dcterms:W3CDTF">2026-10-10T09:23:51Z</dcterms:modified>
</cp:coreProperties>
</file>