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9A7B8-84E9-6B63-F13D-49DC1439D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B9D26A-1B1C-2DB9-034F-9E7DAEBA5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679B3-8607-79F6-CD7A-607CBDDB3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09193-872B-17E3-6C72-CA5EA9C1A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2E1AB-D7BF-0851-2943-8D2CA6D6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9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7C697-3928-5F66-360E-5F413CE6F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19244-A5AD-02AD-5D13-445054BF0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2EEA6-5F11-CB46-C84F-F02B736A2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B4DAE-9758-4F0A-E776-04301B5F8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1DF9D-872A-2D77-D3FD-A2EBA4049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6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FE0F8-F642-CF0C-0DCA-F2120BA7B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BCD65-0A60-23CC-5494-55C2F1F70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82760-6D55-9BA8-207D-AF91886C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1C5A9-569D-5F1F-A0E0-19F8F63E7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1A3B1-9190-DF80-FA44-E18048E7B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2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9269-E24E-6AEC-97D8-0500D62D6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9119A-0B20-A9CE-FB7D-5F53E0FCF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208B8-7E38-8586-7CE7-D499E37CE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B7E644-5E80-7EAF-8BB5-5320B653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11662-2BB6-54C2-3898-F77058555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6C928-DDA9-2280-9A69-A998CC4B4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1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AE054-448F-00EF-1131-8F7BF84E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F584E-9BB4-1491-C0CA-771E06EFA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65A65-955A-8FF0-6789-0754F7C85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69682-3D0A-803C-4D00-70B89F1B2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0C4819-D546-EBFD-40C5-40B31B75C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80EE67-FA95-365F-4DE3-6FB1F329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56DEB0-7425-BE25-3E2D-4DAA05E58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A359FF-D362-DF4F-B8B2-C2AC73B4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8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3A423-90F4-ACF2-1277-843569FFF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FB45B-A8FA-5047-36EB-3A67E0291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0C039-3C04-BCF2-C602-6DDB14A24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464845-D931-A180-98BF-B6C3AE479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3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1C66CE-F558-6A05-D971-3590539A1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395BF3-89C2-3E90-B71D-37ADF325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360D4-E95A-71B1-1C45-26564A33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8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0D96-F4FE-0EB9-0950-9816060CF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8132E-4AFD-274E-5B88-CC3E9992B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663D5-CADA-54F7-2B8B-46B80B95A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3ECD3C-0106-1380-07D7-627D80F5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3C1C1-EABB-C392-99BD-613A87AC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C8163-3A19-BED0-CACB-28D74BFB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5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248B-F626-C46B-CF5D-2C0B61D50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DE1380-19FA-0EB2-8398-47048456A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921D6-F771-4260-69C5-41C47EC5D7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07E0C-F43B-D4CC-7270-D8C38F243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547F6-91FD-6077-AD62-C638D789D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0993F1-E879-92C7-E18B-04165FB23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6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980F0-CD7B-8471-357B-90B2BAAF6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D112F-A3AA-6D34-1DCE-E62310D0A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B4C2A-EFC5-F912-9046-08F14D8A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2803B-A140-040D-D482-72CEBD3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6C9B3-6611-E909-83A7-20B1765F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3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7FCC4A-8075-3636-5716-C63301515E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881C56-70BA-7987-C9F3-19114B1E6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AE5A7-3CA5-D694-D694-75D4265FB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53164-CDC9-F828-65C6-3BC6457F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5E89A-9D6E-2052-2F31-41806536B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2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FCAE91-E4F8-E6B2-BB76-368F44DBB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761AA-B8C0-AE2D-D08F-8EF0C53C8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1C7E4-C536-999C-9BBC-A160D29CA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7E514F-0436-41E4-B746-0A8A91231A7E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42D3-8B1B-22B5-C203-A63DCE4D1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EA883-DA75-A58D-5AEB-2FF09417B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A3369-0BB8-45D5-87EF-8E63499E7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752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5E02C19-EB97-8F49-611E-4DA17A67A5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79D0CA7-41DA-9CFD-E960-B23952E4ED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7097EBEF-511B-A932-925F-71D9E9BC46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3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EBEF3F3-AF2D-43B7-1887-569ECAF229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74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308A8BF-200C-A046-C31B-1C79E08ECE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45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B3A97E5-514F-58EC-561D-5ECF8C8B06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1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46153BC-EFA4-6FFE-43AD-AD678B00E1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0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2026-10-13T05:49:59Z</dcterms:created>
  <dcterms:modified xsi:type="dcterms:W3CDTF">2026-10-13T05:50:25Z</dcterms:modified>
</cp:coreProperties>
</file>