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A854B-5D60-5D55-627D-F3DFB717A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9FA53-3DD9-7272-EBBB-0838095C2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27E3-D2B7-EADC-1749-23BA7B80C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F4331-EEC4-7253-C78C-AFCA2BF65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587F0-AA2C-283A-A465-9F04377C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6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807A8-94C9-67A7-9D5E-197059AB1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6FAC7-6F70-01D4-2493-2765E9295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CDC20-472F-51BF-1063-6CD852E26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A329E-2162-30E7-3A34-D70B0C9EE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A1B5F-5203-1231-E65F-888DB84FC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7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4EC8F-5E70-4F04-1094-0E07A84E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E466E1-0348-2EB7-E049-9C5DDE390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4697F-8564-B4FE-207A-51F37F78D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3BB44-5664-61FB-AC06-8CC3EFB6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0BCB9-8EBD-0048-5855-310B92EC7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1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553AF-B73A-BE62-638D-1AD04229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B4E0E-EF81-CAAB-C1F3-244AFB987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2F810-6C59-C496-1174-9B1598F15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1F5B6-1325-2347-7161-1C2AA0675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AF50E-1723-9CDF-FA9D-62BF1E3B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86594-CAFC-2F17-C4A2-87D42E619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3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01BA-3547-962A-3DD3-9E80C86CC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7BB41-A5B6-30CA-7733-53F7CCC73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73016-FAB6-B02A-D340-D0221E062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0FBFAA-796D-2DF7-FF98-4D515EEFE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FE1C9D-0A36-5F36-AE31-53E1FA8EE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341C59-E205-98AA-771B-432C1E981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2D0EA9-30DB-90BF-4336-5BBEFA08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4CF215-A683-A824-201E-A6EB6545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99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73FDB-E888-500B-AE79-CF424E36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8CA178-09BF-3D41-A812-E436BF6E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56157-A9D4-9806-9032-9A0D0FF9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23DDE-8D17-CEBF-C411-4C722824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1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EC961B-1D2F-F754-3160-F2EA505A6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F81C44-FD61-E814-5052-3B7E88A64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7A800-6435-D1DB-777B-56155463C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663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89869-D757-4331-C2D4-98651A2C8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E351A-B600-CECF-3BDE-44676D3B8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FACC7-A6AA-9ED4-9E91-47BB85CBB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C68A1-FB52-3DD7-6533-62AA96651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865D8-3BCC-B400-C309-B22F963A3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B723C-54EC-5073-E45C-675E0E821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8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55862-5F1B-A8BE-2285-66983469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C47D2-9528-5DDC-9130-A0A2412F6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CF2AB-7316-43D4-D0F4-DFA679F97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32D37-9863-22F7-0041-D46C3B380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60EC2-C9E1-6104-891B-CFC24A4BC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A09E7-ECDD-6030-7E5B-5C95A82CA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9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63FA-0C8C-6075-F440-6C11A39D2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551691-9D55-068F-D670-67CD6FADF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37A79-D026-3AC0-4365-71C50D44D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6528A-5601-6145-DA50-AAD80924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14D5E-D650-4C1D-C47A-D03887C4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9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D4B14-9FD0-5616-CB47-D165C199C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48C05-6AED-80CA-F626-27B4D9BBF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5C76B-9300-9DE5-8055-AFFFC032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65B2C-1804-FDB6-568F-DFD47100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745E-92F7-3A6D-5F5D-BA6A0B72C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21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3F72EC-31CE-207D-CF7D-5D2BBA55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7FF5F-7ED3-3503-CD59-7E3F779B9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DE697-3249-4E80-251A-AA74FC0B2D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95F576-8215-48CC-847D-C0B56E3A570D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8644-5BC2-FB24-01EA-76E3B54A8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2113D-6E4E-0BA2-DEB7-37F256AC2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62FBE2-35EE-4BC9-9957-A3F646E07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979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5AC15B80-52AC-1A45-9353-C8622DC1A7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76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F5D07F0-5BED-2799-822D-EF3F1B4DE7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48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8A6D2ED-C112-EC1B-4023-D5AA0F5086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73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0CE7465D-53AB-1CBF-CFEE-FEC9260633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26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DFABDE13-5B86-D8D3-1D3A-13BF1FEB47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3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1E97476-9B7A-FF6F-CE71-F9583A5C04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7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EFEB421-302F-8497-39C2-F7A2702C9A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90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EC177358-34DC-2207-F37A-8BFC5E1BE1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9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F0D2F830-F360-5D05-B97E-B463DEDE4D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28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35B3C447-4AF1-F6CD-12C0-7963D32DD2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06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B1FF900-7810-F6D9-7E0B-B3D2DF403F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54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43C2DC7-77EF-8898-26F7-7B48A0A6D6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18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F89680F0-E216-23C3-D1BE-3892ABC262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297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2F1B9BCE-035F-8679-5E1C-AE63E4EF40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67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B0ECCEE3-9283-7552-5A75-58B8F4520F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3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034CFB8D-3BE1-F2C3-2A63-E6BC727D3E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15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BC4EBAB5-0A00-ABB2-5CF1-77A85022A8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662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025BDA54-8437-7B2F-AA6B-6729E0E5E0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54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EF33AB3C-2D36-8148-35B8-0FB739C6CA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17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F504D306-DC60-96BE-F449-166A48925D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1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2DD6C380-535B-6931-1786-59002A6937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58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1D8D25D2-9858-C56C-30B5-00B7498EB6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68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1FFC6C37-6E1A-39AC-4C31-A286859446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28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63987739-BE14-157E-08CD-C741655163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44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4EE6AAD8-1B2F-AED6-9DA7-B68C2B4CE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28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3B9C4FB3-DD6B-D383-184E-83C3F8F4F8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8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AF9D9056-7693-4EA6-246A-B515F59AE2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17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56606D8B-78AC-6F6D-541A-1B5609B54D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45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D4AEE054-EFE2-6776-05D4-AA8ECC941A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94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9DADDDD7-44B2-CD2E-CD64-9ABBA60EE3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58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9C35E8CF-B174-FBF2-99D6-944F2AA4D4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29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78BC628C-F48C-D794-7A4B-BD4C824F4B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27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F0F4AF5F-16D6-C24D-60FB-7375FD319D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02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B02F55E8-7A12-B126-37BD-3329CF0999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14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1E256884-CB5C-2FAF-E7AB-66E08B167E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42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A3D778F7-0D72-558C-B3F8-628B9CC34C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91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99CB3790-A298-D5A7-FEAC-FB512917DE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799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C531CEAB-956A-DA0E-5682-AF444E611C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81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0F7F840B-13FD-82CF-8E17-F02E9E825F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043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D0A0B5E1-2C72-05EB-532D-ACCC0F577D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603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3AF07390-A928-DBDD-E7C5-7328CDEE0F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68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6252B298-D1D6-2E13-64A5-D2BC4EA086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241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95A7ECC6-6738-8829-DE0B-76C2147086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53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269CF07A-4582-992C-5181-A6744951B1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51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2026-10-10T09:25:06Z</dcterms:created>
  <dcterms:modified xsi:type="dcterms:W3CDTF">2026-10-10T09:25:24Z</dcterms:modified>
</cp:coreProperties>
</file>