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86204-322D-0216-E7F9-D6E830B49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25468-80CB-A37B-14DE-280792078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BB684-209C-DC34-D41A-65E2E8B7D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92927-5D9D-27C2-5F97-A4A48FFD5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D4926-7C72-7629-6F06-A3E64408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86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D6EF-6275-FC7B-B755-8868C1F61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C48D4-87DD-8A7F-7BD2-AA5FE47BC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65B2F-BA72-6EB8-7792-A18D4D8A6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24E93-EC4C-4042-DCBC-72FE4C3A9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6E1D9-728A-31EB-1D2B-EE42C15E7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9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4A127-81AC-4672-D762-AF7105CF6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64358-AF27-0A02-DC5C-CB65A599E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FF5F3-FDB3-182A-DA25-48BB0AB2B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DF4F1-F649-FE18-3976-C747C03C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46C12-291D-F95E-1E35-BBFC19B5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40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C405-A1E4-3772-3146-71859F3E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9B2D0-291C-09E7-CE96-71BC83BCB8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B5359B-4A96-AD18-9544-83985CEEDF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E0006-9D1E-4880-8719-5956B21E5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EF6E8-23FE-D227-5000-31EEEE816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F0FC8-A683-E70E-C862-EAC6CF345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9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9020C-F3C7-C307-EA41-B67573E73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883BC-EB57-2F50-34B6-669F65C57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6FF896-611B-F829-6793-2B2EACF59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DC1E82-F75D-CD99-1335-5F8A990B3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DE1112-3908-D1BF-AE39-CB24E4757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BAE43C-43F9-BB92-C7F8-44FC074B6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3AC313-E357-3949-947E-1F7A80C7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994DA1-B9B8-C94B-F6A5-B05526124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66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A9E3-A996-ABC7-22AA-2B5B74403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1324FA-5763-7D0F-C3AC-1B5EA0EE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F7EBDE-CF17-D3D6-F6D4-2D7B41FCC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ED7EE-3060-2AED-48A8-D9998CBD0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5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9056FF-F9AF-5B1F-F699-593B71C0A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E1676B-0AE2-5430-82F2-CCBF6A014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64FBF-223F-5C51-7EC6-9A8CCECD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3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83EFC-354B-FF71-6A01-822A44A97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0731A-A00C-3F24-C979-DD36044CB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8BB9-FB6A-C446-6D68-228808841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27487-B409-2902-CC15-E274F65D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6DC91B-749E-4BC5-CC51-B8699CDEB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D5806-BE22-BE78-FA36-4911C5150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4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82A9F-13ED-D5E7-635F-5A62D1CF4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2483F8-212A-D774-A11B-20E1C175A5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A4EF3-E59F-1207-1925-3D5234C46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E74AC-4BC4-4ADF-865C-5D8625AD2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5E86-ADF2-3170-C407-32372FFD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530E6-2536-E8F9-390A-AF2A65B86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28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4042D-671B-8D85-7D5B-453E6704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CED438-442B-F739-90D1-3A5B09470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191C2-CA0E-2B66-A12E-FB48AB0F4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5CB10-DB60-AEFA-9EE0-A6F180F20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17DF1-8A1C-872F-7AC2-E0E6B1B5F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10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35F837-7621-1D9F-7798-E60224778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A655B-283B-507F-EBB8-0F50EA7A0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083CC-5FE5-CCF1-C3D9-47F0473D3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B264E-0AF5-C8C8-5BED-E8C134FC4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CC268-869A-CEC7-9799-1B4C1F791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17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66DDF1-ECC3-7F10-616A-8B592FB83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30F05-9C1C-20CD-CA31-3167BBF29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3B14B-6E16-2C75-6CD2-CD06B72680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16A9C6-9DCE-4422-A9CC-CE4F7BD56665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E18C8-7869-2C77-5FC1-CD74A8EA6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A9BCE-591E-CD34-369A-690BB63AC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662435-62E6-410B-A6A8-C8B720307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769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4782FFF8-831F-1959-0354-1C638F6C3D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45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05216874-558C-02A4-2230-0D7B6E5F0B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1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3DA426E-5078-1D60-48A8-BE62FDF58F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6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3CBCC91F-73AF-3673-D416-9B41932AB4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6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DE4A0F92-5512-1F57-7646-A3C7FC4856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7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ED527551-EB68-8AD0-27BD-5CE0F4F0A4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9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C726FCB-F09E-2B9A-5201-A15CCAEA6A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39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9571C9C-E9CD-D701-9D45-5459342FF6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46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DBA1400-101A-EC64-E5D0-AF00AB651A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58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2026-10-13T05:51:23Z</dcterms:created>
  <dcterms:modified xsi:type="dcterms:W3CDTF">2026-10-13T05:51:34Z</dcterms:modified>
</cp:coreProperties>
</file>