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  <p:sldId id="258" r:id="rId3"/>
    <p:sldId id="259" r:id="rId4"/>
    <p:sldId id="260" r:id="rId5"/>
    <p:sldId id="261" r:id="rId6"/>
    <p:sldId id="262" r:id="rId7"/>
    <p:sldId id="263" r:id="rId8"/>
    <p:sldId id="264" r:id="rId9"/>
    <p:sldId id="265" r:id="rId10"/>
    <p:sldId id="266" r:id="rId11"/>
    <p:sldId id="267" r:id="rId12"/>
    <p:sldId id="268" r:id="rId13"/>
    <p:sldId id="269" r:id="rId14"/>
    <p:sldId id="270" r:id="rId15"/>
    <p:sldId id="271" r:id="rId16"/>
    <p:sldId id="272" r:id="rId17"/>
    <p:sldId id="273" r:id="rId18"/>
    <p:sldId id="274" r:id="rId19"/>
  </p:sldIdLst>
  <p:sldSz cx="12192000" cy="6858000"/>
  <p:notesSz cx="6858000" cy="9144000"/>
  <p:photoAlbum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58" d="100"/>
          <a:sy n="58" d="100"/>
        </p:scale>
        <p:origin x="896" y="4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71062F6-53A9-F4C8-25C3-DC07F716370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620C989E-8BAB-1F86-A497-0D24DCB78236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GB"/>
              <a:t>Click to edit Master subtitle style</a:t>
            </a:r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CBD3B0F-C0ED-2DBC-DC25-2DC21280A83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0E5571-3EDC-4D1E-B180-AC6B86708A09}" type="datetimeFigureOut">
              <a:rPr lang="en-US" smtClean="0"/>
              <a:t>13-Oct-26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5D5C4E5-2C1E-671B-F1B4-ECBDFCD41EA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582ECC5-D986-8916-B1BE-BB2342965AE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C64DCA-B8FA-49C7-9A6B-D08B27153EC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6185394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F50EBE8-97B8-BCBB-750F-5352ADA13E9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F325D34-CF86-48CA-0308-A57EB09679B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C0CE083-BBEF-8E1B-6623-4A5AA1544EA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0E5571-3EDC-4D1E-B180-AC6B86708A09}" type="datetimeFigureOut">
              <a:rPr lang="en-US" smtClean="0"/>
              <a:t>13-Oct-26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21E1F5C-CCB1-C239-794F-9171C70DE4F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487895F-23DA-D81E-54EB-97989B35F90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C64DCA-B8FA-49C7-9A6B-D08B27153EC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559954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32C0D3A-040F-E01D-04EF-F98D466894A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79C7AC5-4E53-E4A8-24E1-A25312FA8B7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141339F-8973-C1B7-96C1-1B3FCC519B7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0E5571-3EDC-4D1E-B180-AC6B86708A09}" type="datetimeFigureOut">
              <a:rPr lang="en-US" smtClean="0"/>
              <a:t>13-Oct-26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E8DF8DD-1F01-05CF-D824-334FD59AC60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6C86923-A3BF-2E08-9EA5-A9AFDFF0409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C64DCA-B8FA-49C7-9A6B-D08B27153EC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7546464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B68118F-855A-FB3F-3393-10A4211F332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0DCB2B0-0212-D3D5-EC7D-F1C7F1971CC4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C6419E6C-CA8A-863F-CA34-50254C71CA4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E5BE883C-7080-09A1-A96A-EC5D5261DB9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0E5571-3EDC-4D1E-B180-AC6B86708A09}" type="datetimeFigureOut">
              <a:rPr lang="en-US" smtClean="0"/>
              <a:t>13-Oct-26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0EB778DC-B10E-7475-BE40-915C21A871F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49FD1950-60A3-E37A-88E3-CE8E521645B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C64DCA-B8FA-49C7-9A6B-D08B27153EC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4179851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2CCCB85-2A8A-E604-3C9A-48DABF75B0E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E5B1DFB-3902-7D41-3E3A-947B0503BAE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5590AD42-C27D-6F76-B5ED-300D57506F7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BDC17A38-942E-A22A-3ED6-A33A09EBCCF7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FF90EAB0-F274-05C0-8382-03956861ED29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94D18D43-ED9A-7968-B772-B71524ACB8B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0E5571-3EDC-4D1E-B180-AC6B86708A09}" type="datetimeFigureOut">
              <a:rPr lang="en-US" smtClean="0"/>
              <a:t>13-Oct-26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211E5AD3-25C0-78FB-391A-E8E048770BF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C6267A8F-FFE4-C5E5-8785-CAE82F6B372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C64DCA-B8FA-49C7-9A6B-D08B27153EC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2951440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F83BD4A-3BCE-04C5-7EFC-0D087860A03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EE205D10-BD44-8C69-98BE-7AC00E7D198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0E5571-3EDC-4D1E-B180-AC6B86708A09}" type="datetimeFigureOut">
              <a:rPr lang="en-US" smtClean="0"/>
              <a:t>13-Oct-26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66FAAE75-080F-912C-87F0-3E4DCFD549A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B83F7192-308C-B8B9-D546-54C560AF000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C64DCA-B8FA-49C7-9A6B-D08B27153EC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0111843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FEC591D4-644A-27ED-2D2B-9437D052DD2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0E5571-3EDC-4D1E-B180-AC6B86708A09}" type="datetimeFigureOut">
              <a:rPr lang="en-US" smtClean="0"/>
              <a:t>13-Oct-26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B36A4747-A9B1-05D0-9CD5-7FE98E83843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819C3E02-41BB-A2AB-8BEC-BC07B1B0F1A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C64DCA-B8FA-49C7-9A6B-D08B27153EC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9573689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6EFF95F-1049-7D8C-F04A-3F0DE697C14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90D337E-E4F7-672F-557F-BA428E19089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2458571-1CD9-C471-CF29-32392BFF2BC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FAF7EF31-4A21-B779-26C8-49BB8C144DD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0E5571-3EDC-4D1E-B180-AC6B86708A09}" type="datetimeFigureOut">
              <a:rPr lang="en-US" smtClean="0"/>
              <a:t>13-Oct-26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85391A9B-FCF9-7FDF-FFA7-916AA430303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42190EFC-6BC0-3A83-F917-1483725FFA0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C64DCA-B8FA-49C7-9A6B-D08B27153EC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8212059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DDE7B6E-F6EF-895A-6F49-BABDE4F8937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E1551F62-6987-6DBE-6BE4-53E4F22AF336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BF13B2B-A8EE-23AC-80CB-464E9630537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AC8C31B0-3FF9-F001-473B-07F574F2974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0E5571-3EDC-4D1E-B180-AC6B86708A09}" type="datetimeFigureOut">
              <a:rPr lang="en-US" smtClean="0"/>
              <a:t>13-Oct-26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E7BD3A59-F5D4-987A-2A04-B4ECA6D248F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77BA2431-95F7-C4F0-A0E5-D5E67929D58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C64DCA-B8FA-49C7-9A6B-D08B27153EC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1446218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65151E8-C05D-4613-707D-3EF009B7A5E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F0877262-88DE-B27E-C4D7-9A79E8E372B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D44D9E8-8327-BC30-9E84-48B6845D371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0E5571-3EDC-4D1E-B180-AC6B86708A09}" type="datetimeFigureOut">
              <a:rPr lang="en-US" smtClean="0"/>
              <a:t>13-Oct-26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FF1A1B6-D2D8-7249-947C-E043B0917D4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93FC647-EBA7-808A-0B75-ECC438F3F38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C64DCA-B8FA-49C7-9A6B-D08B27153EC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5743033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21D2C966-F131-85EE-9F4B-A77E1961E2D0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3990C9A2-0434-E7D2-7B7A-7C92F73170B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5572872-3288-54BF-11DA-B24485E8C85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0E5571-3EDC-4D1E-B180-AC6B86708A09}" type="datetimeFigureOut">
              <a:rPr lang="en-US" smtClean="0"/>
              <a:t>13-Oct-26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A7EF7C7-9AC2-F0B6-098D-B8B1431EA7D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73F25E9-FD92-7011-5C6D-B66C50DA5BF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C64DCA-B8FA-49C7-9A6B-D08B27153EC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580433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C2126B35-6DA4-4D7B-6258-B195B295430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FE3F5C0-7BE1-E8A9-1040-651146E4FF6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1490ED8-ADC0-5C3F-30DE-76A984465F4E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550E5571-3EDC-4D1E-B180-AC6B86708A09}" type="datetimeFigureOut">
              <a:rPr lang="en-US" smtClean="0"/>
              <a:t>13-Oct-26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476FFFA-0D5A-DDD4-0F06-6C28F3E961AE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8727676-C9EF-991E-DAD8-61ADA23491B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6DC64DCA-B8FA-49C7-9A6B-D08B27153EC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61864898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Slide1">
            <a:extLst>
              <a:ext uri="{FF2B5EF4-FFF2-40B4-BE49-F238E27FC236}">
                <a16:creationId xmlns:a16="http://schemas.microsoft.com/office/drawing/2014/main" id="{C0213C96-7FDE-4479-17C6-FAACC397F310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2475062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Slide2">
            <a:extLst>
              <a:ext uri="{FF2B5EF4-FFF2-40B4-BE49-F238E27FC236}">
                <a16:creationId xmlns:a16="http://schemas.microsoft.com/office/drawing/2014/main" id="{E35BAA38-17BF-AD38-701C-B4BA34E825CB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0670868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Slide3">
            <a:extLst>
              <a:ext uri="{FF2B5EF4-FFF2-40B4-BE49-F238E27FC236}">
                <a16:creationId xmlns:a16="http://schemas.microsoft.com/office/drawing/2014/main" id="{8D88049D-C52D-BA45-D11C-CDFC24C669C7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0437482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Slide4">
            <a:extLst>
              <a:ext uri="{FF2B5EF4-FFF2-40B4-BE49-F238E27FC236}">
                <a16:creationId xmlns:a16="http://schemas.microsoft.com/office/drawing/2014/main" id="{A8F1784E-45FE-8A09-16CF-C6088778FB81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4632894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Slide5">
            <a:extLst>
              <a:ext uri="{FF2B5EF4-FFF2-40B4-BE49-F238E27FC236}">
                <a16:creationId xmlns:a16="http://schemas.microsoft.com/office/drawing/2014/main" id="{D79B1562-D854-28A8-9B6C-5987A920925B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2376435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Slide6">
            <a:extLst>
              <a:ext uri="{FF2B5EF4-FFF2-40B4-BE49-F238E27FC236}">
                <a16:creationId xmlns:a16="http://schemas.microsoft.com/office/drawing/2014/main" id="{CAA0AA0E-1D59-FC6B-180B-1CBA0B6EB10E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0071304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Slide7">
            <a:extLst>
              <a:ext uri="{FF2B5EF4-FFF2-40B4-BE49-F238E27FC236}">
                <a16:creationId xmlns:a16="http://schemas.microsoft.com/office/drawing/2014/main" id="{315BE43C-BCA6-BFA1-1E23-6D1E7E671F8E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1021514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Slide8">
            <a:extLst>
              <a:ext uri="{FF2B5EF4-FFF2-40B4-BE49-F238E27FC236}">
                <a16:creationId xmlns:a16="http://schemas.microsoft.com/office/drawing/2014/main" id="{DB8F2574-B950-D03D-CB53-FA4BCE338B35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2478792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Slide9">
            <a:extLst>
              <a:ext uri="{FF2B5EF4-FFF2-40B4-BE49-F238E27FC236}">
                <a16:creationId xmlns:a16="http://schemas.microsoft.com/office/drawing/2014/main" id="{524A30DF-D5D1-1A05-CBE6-7BA9F1D70124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8473790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Slide10">
            <a:extLst>
              <a:ext uri="{FF2B5EF4-FFF2-40B4-BE49-F238E27FC236}">
                <a16:creationId xmlns:a16="http://schemas.microsoft.com/office/drawing/2014/main" id="{25072B55-64B3-41FD-A177-D691549F24E9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766439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Slide11">
            <a:extLst>
              <a:ext uri="{FF2B5EF4-FFF2-40B4-BE49-F238E27FC236}">
                <a16:creationId xmlns:a16="http://schemas.microsoft.com/office/drawing/2014/main" id="{208A33C8-AB80-81CA-7422-E18FCCAC5564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97693847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Slide12">
            <a:extLst>
              <a:ext uri="{FF2B5EF4-FFF2-40B4-BE49-F238E27FC236}">
                <a16:creationId xmlns:a16="http://schemas.microsoft.com/office/drawing/2014/main" id="{DEB08F62-A589-EA34-7F7F-416D2FD4027B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71831740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Slide13">
            <a:extLst>
              <a:ext uri="{FF2B5EF4-FFF2-40B4-BE49-F238E27FC236}">
                <a16:creationId xmlns:a16="http://schemas.microsoft.com/office/drawing/2014/main" id="{416FA7EA-8C8B-4477-31CD-0E30F0C3176C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98837325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Slide14">
            <a:extLst>
              <a:ext uri="{FF2B5EF4-FFF2-40B4-BE49-F238E27FC236}">
                <a16:creationId xmlns:a16="http://schemas.microsoft.com/office/drawing/2014/main" id="{FE0FFCDF-367D-60CE-84A0-A396B0CFA584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47210613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Slide15">
            <a:extLst>
              <a:ext uri="{FF2B5EF4-FFF2-40B4-BE49-F238E27FC236}">
                <a16:creationId xmlns:a16="http://schemas.microsoft.com/office/drawing/2014/main" id="{039FE19E-A81E-CE01-96DC-6A8CD5725E0D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28915352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Slide16">
            <a:extLst>
              <a:ext uri="{FF2B5EF4-FFF2-40B4-BE49-F238E27FC236}">
                <a16:creationId xmlns:a16="http://schemas.microsoft.com/office/drawing/2014/main" id="{45E2074D-1356-EAE0-28E4-79CB9216F6B8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80091688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Slide17">
            <a:extLst>
              <a:ext uri="{FF2B5EF4-FFF2-40B4-BE49-F238E27FC236}">
                <a16:creationId xmlns:a16="http://schemas.microsoft.com/office/drawing/2014/main" id="{7F001BE7-03F5-D0A0-4A38-F029AAB202BA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65486822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Slide18">
            <a:extLst>
              <a:ext uri="{FF2B5EF4-FFF2-40B4-BE49-F238E27FC236}">
                <a16:creationId xmlns:a16="http://schemas.microsoft.com/office/drawing/2014/main" id="{D97AB8D1-545E-94BF-883D-9FD358532714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48294035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Widescreen</PresentationFormat>
  <Paragraphs>0</Paragraphs>
  <Slides>18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18</vt:i4>
      </vt:variant>
    </vt:vector>
  </HeadingPairs>
  <TitlesOfParts>
    <vt:vector size="22" baseType="lpstr">
      <vt:lpstr>Aptos</vt:lpstr>
      <vt:lpstr>Aptos Display</vt:lpstr>
      <vt:lpstr>Arial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Lecture</dc:creator>
  <cp:lastModifiedBy>Lecture</cp:lastModifiedBy>
  <cp:revision>1</cp:revision>
  <dcterms:created xsi:type="dcterms:W3CDTF">2026-10-13T05:52:20Z</dcterms:created>
  <dcterms:modified xsi:type="dcterms:W3CDTF">2026-10-13T05:52:30Z</dcterms:modified>
</cp:coreProperties>
</file>