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E827A-D52D-F587-E8A8-271F014B4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E672AF-3261-C6F9-C89D-5016483CF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7ED8A-12FB-1B50-9F03-0E07D703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B17B4-1F31-F4F3-829A-8577E751B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9DBC9-E51F-7AD6-158A-28353109C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2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641C0-9698-C8C7-8C6F-78667CF90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0D510-70B3-A5E1-FA29-741D55E87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96544-26DB-A126-6D09-654EC9237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7B30F-B46C-52FA-A86A-E66E1980E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61B73-2608-D62B-2365-6E4649F5D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8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F3757-60B6-68B7-548F-8869C0458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B819F-6020-A767-E889-985FF536F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89903-570E-BA33-15AD-72526A6A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0508A-512D-DD6B-D5ED-1516E8940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F58F1-15F9-7141-7A79-DE542BEE7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83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D1003-B7CA-F514-8AC8-8D6C7CE27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360F9-0AD8-00B0-6338-51955C104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074A8-4383-F4C0-FBBC-5DAA139D3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1C0A7-F16E-02E9-6744-A0430EA66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9CEF99-81BB-E27F-F9E9-72D452AB8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94471-80BE-BAC5-B659-5E573932D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71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6BD1A-6C03-A183-291B-4ABD9069E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9787-86E6-51FF-334E-1D4DE241D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67675-D46F-2CA3-0F8D-2B49C27F3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E3EAF8-D700-37A7-4FF7-51038CA77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34AE5D-956A-EAAA-8CCC-C87C039B9B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F67C1C-B1C2-655D-AD61-CEE1C2A05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0B9A84-AA17-1817-941A-E97D6E825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8A3001-BA66-CC0C-CD0C-33E72176A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20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38BFB-C495-2788-9B50-5156263EA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D0B8F4-596B-0B37-10DB-F3536B970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6FDE4-F269-91DD-D479-16C49F969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F8FB1C-FD03-CB1C-492E-306A4143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35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08523F-F4DD-D70C-F45A-6D3E846F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588F19-98E7-3300-2F8B-1EEFF8ADD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71CDF-5C5F-2640-1E55-FB90F0C7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6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DD85C-928E-99C7-5EAB-F92DA60BC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3C86F-FE85-8FD9-3236-D802D853A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D61E8-BE5E-C681-7A39-FDC6F8CC5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90662-7DFA-A77E-05B1-8FF5A643B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DAF127-A715-266D-180E-485A893D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45FF3-EE89-BD4B-F689-3B5E86ED8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2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D7F55-041C-2147-E188-AEF9566C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7B6A36-DF15-BFF8-4F90-8D7C5A579A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DFF58-CA4A-232E-8F4B-F05903F22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ECB08C-886C-A43D-98B1-B2585A48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805B3-B101-1DDB-4AD3-64CD50593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E850D5-8CD5-07A4-C7A0-601A0BDA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67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B7255-D66A-B553-2381-56D604AD9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F07FDD-B5EC-3FFD-F8F7-654B9FACC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E2C16-97B9-7252-B977-BB017D876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A73B4-84B9-5E3B-4FD7-561BB2457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C1973-EC79-4E6A-C060-3F63E22C5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11F59B-D43E-9420-DEAA-46F056CF5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C2E688-2CA1-BCE1-8CB7-FD3214D86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E0B16-D3E0-13C0-EE3B-66F5804B9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A8A56-3802-476B-66A0-00633660A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C1E17-7105-16EF-591C-CFC79BF03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2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008AE9-E6A3-2F9C-8D05-679218E5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76395-7B49-44CE-07E1-6F425B080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08656-9A0E-388C-ED3C-E6C7D67D6C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BA0A0E-8A7B-4586-8F7C-8C46FB7CC8DA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779BC-8E0F-F353-643B-B0941D2C2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CD3D5-EBF6-6B57-8A69-14067EA2F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46FD62-E272-4144-89AE-877964E23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375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025D3FAF-61BC-56DD-B367-13EB7AD11A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1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A82B0F0B-2E93-E087-D01E-204B1AA033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6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BDE0655-2484-A974-D14C-49ABF1061B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38A689B5-1A03-D078-4A35-261DA7119A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85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AABEC209-75DC-EE9C-6C61-07D965A5DD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74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6CE1D28E-E0D0-59FE-2462-E2C1A4E404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76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E27949AA-93E3-C8F1-1965-01A966D514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871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4416B048-3C2C-A03E-9825-35EC0F12B8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6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6DC51F04-0708-1F54-3783-CB0FD00707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13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E6427840-530A-CFB3-78EB-B7E9113408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98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965871E0-6B9E-AEB4-3332-D3C029E259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38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A17874AC-402D-46DB-4E22-7AECE1CE04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19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9BC363AF-61BC-8DBD-6244-9E9215FD60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97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005E7F85-F20A-ABBA-FF9A-9E6608B14D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01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6FE1CB32-E5DE-0554-4745-F4B4638522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45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48EF194C-3CC0-A705-33D9-DFF53D1A01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60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9F0990E2-25E0-D33E-8542-5666D99B7B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16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3A45863D-6961-663C-C5AB-D33CDE7A1F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79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267AE40C-5441-4FB6-F2A7-21E523B0E4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41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37793D4F-0317-49DB-D8E6-CDB79C850E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99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954BDACA-E7F6-6F48-2A67-545AC9529B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33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70C55A6D-2077-04F0-8EB3-ED108B0203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54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C4A0B1C7-E957-53D4-73B2-65F795B6AC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46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C9B42A72-8487-E1EF-0884-BF5723AB53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5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3AAB0729-BB55-40C8-408C-B3A5060D92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36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E1962F89-C56C-9F96-73D9-AAE880B59A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82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D6106B6E-0347-6721-B5F0-E6375B1637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255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D399A796-8277-2B9D-471E-D7E680A949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95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24069928-FBC9-0AE1-1D80-71BB266CFB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41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2A48605D-D2A9-7D58-1C8F-9C214820DE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60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3BCFD650-23EA-FFB4-369B-4075DFDEEC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41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A2D8A7F3-0ABE-B956-975F-6FFE4D0C80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231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74D473ED-ACA6-24BC-5972-8C4FE06C1F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121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53AFB2F8-022D-DF42-CE25-3611C57F60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421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6EA00798-E7BD-E852-D47A-4636EBC3DD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48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DC0506C7-A038-0FED-BBC7-E14D46763F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025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BBB749B0-A89C-710C-FD18-5981C80BFB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999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892A3041-044A-C64A-9E54-E5577C3FBC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605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E8324507-F540-E689-5834-629E238216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219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ECB481B9-3356-7172-80D3-CE63570CC6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4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AA7B2F31-351C-4629-0E98-038E57D40F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342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7451B69E-7E57-6205-BD0B-A0ECEF456A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921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6BD0B19E-C90E-1535-B3AD-5BBD3886A7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863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C697F370-1949-7397-23C4-350EFD293C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438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4B68A13B-0F61-3ECF-AD26-C1D40CC420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5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2026-10-10T09:26:19Z</dcterms:created>
  <dcterms:modified xsi:type="dcterms:W3CDTF">2026-10-10T09:26:39Z</dcterms:modified>
</cp:coreProperties>
</file>