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89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A8D1D-2620-3FBD-00DA-89EFF1357F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8F3D0-071A-0545-4687-CC584643D3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7F9F72-4A74-544F-51FE-DCD35C579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51A6D-A632-4F5F-9011-5484BFC14B5C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B5DFA3-2464-9847-40E6-F5DB71548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56F1E2-4CFC-8C3E-487E-8F604BC4D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9212B-59FD-4CA8-8113-3F743CA560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927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B73D3-6287-5E9A-EEB9-A37DF96F6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B95A2C-AC3B-E727-9798-3D80E74552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292347-4A50-72CB-50BD-E9431AFD37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51A6D-A632-4F5F-9011-5484BFC14B5C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A003C1-3C88-65A9-42F9-8B3F66537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BDD7F6-9629-ABD7-778C-C4F8C2573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9212B-59FD-4CA8-8113-3F743CA560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6376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B0F7D-64ED-DB51-6234-A70B794AC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3FA097-D3DB-7484-6EC6-C4254FA7B4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E9FF63-DF95-CC80-8042-63CC5F90E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51A6D-A632-4F5F-9011-5484BFC14B5C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0CEA95-578C-E371-B6B2-5B273209A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21B586-3842-89E3-63DB-64810984E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9212B-59FD-4CA8-8113-3F743CA560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2063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56E4D-B893-C65B-1BB2-01B9F95DD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7F51A-869F-7016-7CAD-964BF75D5B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C4265B-3D6E-3BB6-C2A7-3DE826EF68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9FE024-1437-BD44-67E1-30C5B9075B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51A6D-A632-4F5F-9011-5484BFC14B5C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539962-8A46-AA1C-6EAE-56BFEFDEA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304C3E-6128-B30B-7D20-FD422ABE0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9212B-59FD-4CA8-8113-3F743CA560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9894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B73C9-C92C-C3A6-D11F-E395F6F38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E114FF-79D4-08B4-70F0-E07863D264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CC776C-02C9-7037-8738-F4D89CD5E0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AF918E-F1F8-46D1-F987-12EE3DAD92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42B13E-CDE3-CF7B-F1B7-8066C337C6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A114EC-858F-B0C3-380F-CABD2C1A6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51A6D-A632-4F5F-9011-5484BFC14B5C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534891-190C-D3E4-DF3B-6EF9D413E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25C7120-47A2-9D93-767C-69F7960EC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9212B-59FD-4CA8-8113-3F743CA560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45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F973F-40C4-E6DC-60B9-132C99DD7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9910FF8-EE20-3594-0D21-E28EBA0AE5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51A6D-A632-4F5F-9011-5484BFC14B5C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94A49D-AD10-FF72-9BF4-1F8CE36DE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86C5F8-8043-29FF-2835-84B517674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9212B-59FD-4CA8-8113-3F743CA560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1357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C29D0A-848F-B1EE-72B7-22C6C7B6A1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51A6D-A632-4F5F-9011-5484BFC14B5C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5815D2-8D8B-828F-765E-7FAA8F5F03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50DA81-3678-99E2-63B5-635FA218B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9212B-59FD-4CA8-8113-3F743CA560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18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B05D4-76E3-FF98-B628-42C88B5DD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8E8E8A-29D8-21E2-E1AF-57673688E4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9E6632-0744-5DFB-6FB3-DFFB13E7F1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4832A6-7F06-B24A-99DE-7ACB75025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51A6D-A632-4F5F-9011-5484BFC14B5C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653E40-72DC-FF79-BA59-6A84B9858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B7ABB0-9356-B110-47E7-163C2CA8A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9212B-59FD-4CA8-8113-3F743CA560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107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320B5-235E-42A1-CE35-241F3148A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DA4C6A0-7526-C721-C20A-29E660D425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708CA0-A323-185C-681E-A70B32CD69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BB3F36-6F0E-1423-7081-3C34F11FA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51A6D-A632-4F5F-9011-5484BFC14B5C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773F9F-4823-9C9C-784B-B5F9719EE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770084-BD0A-EEDF-1DDD-3C10CDD21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9212B-59FD-4CA8-8113-3F743CA560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325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0B267-795C-3F82-280C-9A563097E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36DBA6-57FC-3904-9D62-4E0BA9DC39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EEE149-D554-2276-CE0B-E237E5AF6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51A6D-A632-4F5F-9011-5484BFC14B5C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286976-9CE8-8819-F92A-F5FD1174E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057CEA-CFB7-A90D-F6FA-23BE6E1DF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9212B-59FD-4CA8-8113-3F743CA560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396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5C7B51-D86A-C191-9231-8211D83693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0EB0BA-E02F-B8EE-475B-7139DC36A2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3484F4-106E-E12A-6697-D5B207F0D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51A6D-A632-4F5F-9011-5484BFC14B5C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C476D1-98D1-BF14-C21D-BB61D17EC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CEE526-8C15-24FA-9839-ABA91B45B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9212B-59FD-4CA8-8113-3F743CA560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768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8FA98FF-FD2B-02A1-4959-594C1953D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B7B251-F3DE-84B0-76C1-303367506C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15F88C-64B5-DDB8-66BF-DB2C3731C5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751A6D-A632-4F5F-9011-5484BFC14B5C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1753A4-627C-402C-D7BF-5E5ABC9189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30BA79-64C2-D3E6-52CB-56EEABC419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29212B-59FD-4CA8-8113-3F743CA560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59552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F2AB1EC3-2721-2B32-4147-E3FAAC3EC86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4847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BDF2FCDA-3729-2DB1-0143-B1C79F0DDBA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456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143C307F-B41B-F3CD-ADAC-64D1E3B58F3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587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2B5B254B-31AB-234A-924D-7009D0DF9CA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7120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F8525499-93F1-D643-F5A7-6043F9DB632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241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0645E0FF-FA80-DD3D-916F-015E6E9CA0A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6087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65A3E4F9-7B85-0E03-FDC5-F47916C04E9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1775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B4BBD4A0-AD26-3514-C240-89D6FADFADB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6182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62B784B5-D842-6395-C8CC-65DFC7E3E97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777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7E8EE586-C48A-DFC4-9FAC-D768D47291C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116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4CA4A4C1-B62B-F99E-8D4D-BA470874BEC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160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">
            <a:extLst>
              <a:ext uri="{FF2B5EF4-FFF2-40B4-BE49-F238E27FC236}">
                <a16:creationId xmlns:a16="http://schemas.microsoft.com/office/drawing/2014/main" id="{8E9C9382-DB11-AAAD-27D4-E04B6C953E9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0399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">
            <a:extLst>
              <a:ext uri="{FF2B5EF4-FFF2-40B4-BE49-F238E27FC236}">
                <a16:creationId xmlns:a16="http://schemas.microsoft.com/office/drawing/2014/main" id="{37817ADD-FB57-2CCF-9650-4A29C7DB385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5905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">
            <a:extLst>
              <a:ext uri="{FF2B5EF4-FFF2-40B4-BE49-F238E27FC236}">
                <a16:creationId xmlns:a16="http://schemas.microsoft.com/office/drawing/2014/main" id="{1E8673B5-BDCD-E8F8-FA91-D5DD1F05820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1377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">
            <a:extLst>
              <a:ext uri="{FF2B5EF4-FFF2-40B4-BE49-F238E27FC236}">
                <a16:creationId xmlns:a16="http://schemas.microsoft.com/office/drawing/2014/main" id="{D6E5C3E6-41CE-3B71-5BE7-A2B0408E97C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2784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">
            <a:extLst>
              <a:ext uri="{FF2B5EF4-FFF2-40B4-BE49-F238E27FC236}">
                <a16:creationId xmlns:a16="http://schemas.microsoft.com/office/drawing/2014/main" id="{2698F3BA-5C7F-99A7-6E75-BF62C4005E2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2870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">
            <a:extLst>
              <a:ext uri="{FF2B5EF4-FFF2-40B4-BE49-F238E27FC236}">
                <a16:creationId xmlns:a16="http://schemas.microsoft.com/office/drawing/2014/main" id="{CF338C7A-5300-DEEA-E5B7-E59DEAD3CB5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3518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">
            <a:extLst>
              <a:ext uri="{FF2B5EF4-FFF2-40B4-BE49-F238E27FC236}">
                <a16:creationId xmlns:a16="http://schemas.microsoft.com/office/drawing/2014/main" id="{8E12C86F-2497-AE9C-3E9A-FC63C759DD1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0579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9">
            <a:extLst>
              <a:ext uri="{FF2B5EF4-FFF2-40B4-BE49-F238E27FC236}">
                <a16:creationId xmlns:a16="http://schemas.microsoft.com/office/drawing/2014/main" id="{3D8D21E8-222C-1276-E588-91B35D609E3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2807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0">
            <a:extLst>
              <a:ext uri="{FF2B5EF4-FFF2-40B4-BE49-F238E27FC236}">
                <a16:creationId xmlns:a16="http://schemas.microsoft.com/office/drawing/2014/main" id="{AB4ED00A-0E7D-DE5D-99E2-8C3BB42B11F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356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1">
            <a:extLst>
              <a:ext uri="{FF2B5EF4-FFF2-40B4-BE49-F238E27FC236}">
                <a16:creationId xmlns:a16="http://schemas.microsoft.com/office/drawing/2014/main" id="{77B86FB1-7A92-5EEA-FDCA-8A853BD8BD6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6633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2">
            <a:extLst>
              <a:ext uri="{FF2B5EF4-FFF2-40B4-BE49-F238E27FC236}">
                <a16:creationId xmlns:a16="http://schemas.microsoft.com/office/drawing/2014/main" id="{9570B5EC-9871-6341-0267-7FE0F762396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9732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3">
            <a:extLst>
              <a:ext uri="{FF2B5EF4-FFF2-40B4-BE49-F238E27FC236}">
                <a16:creationId xmlns:a16="http://schemas.microsoft.com/office/drawing/2014/main" id="{B356248A-92E3-A82A-D00A-58CF867A62D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9116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4">
            <a:extLst>
              <a:ext uri="{FF2B5EF4-FFF2-40B4-BE49-F238E27FC236}">
                <a16:creationId xmlns:a16="http://schemas.microsoft.com/office/drawing/2014/main" id="{DE348AE5-8A02-C098-8468-940DE6AE338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3322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5">
            <a:extLst>
              <a:ext uri="{FF2B5EF4-FFF2-40B4-BE49-F238E27FC236}">
                <a16:creationId xmlns:a16="http://schemas.microsoft.com/office/drawing/2014/main" id="{742D92DB-5A36-A9FA-3889-AA0AF7218E3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3796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6">
            <a:extLst>
              <a:ext uri="{FF2B5EF4-FFF2-40B4-BE49-F238E27FC236}">
                <a16:creationId xmlns:a16="http://schemas.microsoft.com/office/drawing/2014/main" id="{93435909-611D-8C03-3B64-74ED3B17722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7434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7">
            <a:extLst>
              <a:ext uri="{FF2B5EF4-FFF2-40B4-BE49-F238E27FC236}">
                <a16:creationId xmlns:a16="http://schemas.microsoft.com/office/drawing/2014/main" id="{F3871373-BAFD-15C0-8288-525809713C7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4679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8">
            <a:extLst>
              <a:ext uri="{FF2B5EF4-FFF2-40B4-BE49-F238E27FC236}">
                <a16:creationId xmlns:a16="http://schemas.microsoft.com/office/drawing/2014/main" id="{35C30E64-E5DA-95DE-20B9-565CBB6551C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9222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9">
            <a:extLst>
              <a:ext uri="{FF2B5EF4-FFF2-40B4-BE49-F238E27FC236}">
                <a16:creationId xmlns:a16="http://schemas.microsoft.com/office/drawing/2014/main" id="{FA9F545D-8F5E-969F-2993-1C1C22921B7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0056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0">
            <a:extLst>
              <a:ext uri="{FF2B5EF4-FFF2-40B4-BE49-F238E27FC236}">
                <a16:creationId xmlns:a16="http://schemas.microsoft.com/office/drawing/2014/main" id="{3ACA46A4-708F-0B57-5403-5613E90F012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9755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1">
            <a:extLst>
              <a:ext uri="{FF2B5EF4-FFF2-40B4-BE49-F238E27FC236}">
                <a16:creationId xmlns:a16="http://schemas.microsoft.com/office/drawing/2014/main" id="{A75ADD61-05B2-3E6D-B9B7-AEDBD82AA68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7604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2">
            <a:extLst>
              <a:ext uri="{FF2B5EF4-FFF2-40B4-BE49-F238E27FC236}">
                <a16:creationId xmlns:a16="http://schemas.microsoft.com/office/drawing/2014/main" id="{454375EA-0E90-1779-8E24-3B0FBDAA6AB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5614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3">
            <a:extLst>
              <a:ext uri="{FF2B5EF4-FFF2-40B4-BE49-F238E27FC236}">
                <a16:creationId xmlns:a16="http://schemas.microsoft.com/office/drawing/2014/main" id="{43663E3B-C6E5-3121-5765-537404D24CB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4319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4">
            <a:extLst>
              <a:ext uri="{FF2B5EF4-FFF2-40B4-BE49-F238E27FC236}">
                <a16:creationId xmlns:a16="http://schemas.microsoft.com/office/drawing/2014/main" id="{F3BA8121-E90F-A568-6378-AD9252B8E77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3157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5">
            <a:extLst>
              <a:ext uri="{FF2B5EF4-FFF2-40B4-BE49-F238E27FC236}">
                <a16:creationId xmlns:a16="http://schemas.microsoft.com/office/drawing/2014/main" id="{B63568C2-71CB-1CEE-8186-E1157C43B11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53375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6">
            <a:extLst>
              <a:ext uri="{FF2B5EF4-FFF2-40B4-BE49-F238E27FC236}">
                <a16:creationId xmlns:a16="http://schemas.microsoft.com/office/drawing/2014/main" id="{5B96A155-308D-BA59-C260-7DCF67496AA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0329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7">
            <a:extLst>
              <a:ext uri="{FF2B5EF4-FFF2-40B4-BE49-F238E27FC236}">
                <a16:creationId xmlns:a16="http://schemas.microsoft.com/office/drawing/2014/main" id="{8E1C0ED2-E121-D500-CA84-CBEDD16AB16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57938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8">
            <a:extLst>
              <a:ext uri="{FF2B5EF4-FFF2-40B4-BE49-F238E27FC236}">
                <a16:creationId xmlns:a16="http://schemas.microsoft.com/office/drawing/2014/main" id="{28E8FD8C-8BB6-1E04-1FE2-576B49DC6F5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5820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9">
            <a:extLst>
              <a:ext uri="{FF2B5EF4-FFF2-40B4-BE49-F238E27FC236}">
                <a16:creationId xmlns:a16="http://schemas.microsoft.com/office/drawing/2014/main" id="{175F5E1A-87E9-B71B-4E1E-AA30706002F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95215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0">
            <a:extLst>
              <a:ext uri="{FF2B5EF4-FFF2-40B4-BE49-F238E27FC236}">
                <a16:creationId xmlns:a16="http://schemas.microsoft.com/office/drawing/2014/main" id="{AB37A54E-C07E-2C66-BF53-5E381163C66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75976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1">
            <a:extLst>
              <a:ext uri="{FF2B5EF4-FFF2-40B4-BE49-F238E27FC236}">
                <a16:creationId xmlns:a16="http://schemas.microsoft.com/office/drawing/2014/main" id="{48043350-2D7C-5C1D-717F-51925E55CAC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62540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2">
            <a:extLst>
              <a:ext uri="{FF2B5EF4-FFF2-40B4-BE49-F238E27FC236}">
                <a16:creationId xmlns:a16="http://schemas.microsoft.com/office/drawing/2014/main" id="{60C3FE54-E583-6630-CA11-D4B46869592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50026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3">
            <a:extLst>
              <a:ext uri="{FF2B5EF4-FFF2-40B4-BE49-F238E27FC236}">
                <a16:creationId xmlns:a16="http://schemas.microsoft.com/office/drawing/2014/main" id="{AFDA8FAA-D688-53D9-0C75-2AED7E0979F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64842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4">
            <a:extLst>
              <a:ext uri="{FF2B5EF4-FFF2-40B4-BE49-F238E27FC236}">
                <a16:creationId xmlns:a16="http://schemas.microsoft.com/office/drawing/2014/main" id="{57861D52-CF83-13D0-70A5-ABF72543F74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2885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44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8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Lecture</dc:creator>
  <cp:lastModifiedBy>Lecture</cp:lastModifiedBy>
  <cp:revision>1</cp:revision>
  <dcterms:created xsi:type="dcterms:W3CDTF">2026-10-10T09:27:34Z</dcterms:created>
  <dcterms:modified xsi:type="dcterms:W3CDTF">2026-10-10T09:27:51Z</dcterms:modified>
</cp:coreProperties>
</file>