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D0E38-9401-0EE3-D0A4-146D70F4E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BA262C-24FA-13F7-AFB4-24F355018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65A9C-55A8-9080-73A9-9CD10DD37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BD81D-7337-7274-98C3-A9AF10D89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832C4-C532-15FB-55F2-D13D98820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85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6E456-C116-F3A0-7A82-34868C20A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C92F6-45CE-8F58-DB58-B9B82E376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CC98E-42C7-2AC7-BC28-C3CA08FE6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48D34-CC50-4326-180A-B43077E8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C5445-E375-0073-5B82-76F369C38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90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B1E7-3FDA-A8C3-9FD5-2E674F538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D9D61-FE93-3B68-6630-409857370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60B28-2472-5AC6-E409-7097B20C6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11DCD-E11C-0C90-1220-C5F6AB532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CD1F5-48C1-6939-37C9-9AFF7371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3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F90FB-FBBE-86A2-2F59-439D23A7B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45143-06FE-5AFB-2028-FC9D261911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0A61E-3BAB-CEB5-91FB-9AFC3D58AA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0AA28-353C-138E-C61A-D59FC2166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C4921-D22D-7C5B-ABA4-6D2860AB3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18062-9E98-8C1E-6922-10EC5C738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98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88B2E-F5CE-EAE5-D437-B68D40EDA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9A015-DC00-3A44-B0B8-DE1BDDE88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29CAD-B9F8-5DB5-CDDB-020484E6F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9433B9-E21C-BC1D-1DD8-2B8BD9EAB5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374C3E-220A-3AD2-37AD-A39A175D47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B2E660-D9A9-5BDD-F7DE-C9AADF662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41BF49-97EF-C6AC-E4F1-CE6E1906D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4EB198-3CB4-2AAD-5978-D48DA2385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33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CCE6E-D8C0-FAA3-74FC-63753CF20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BA392-B00B-49C0-BA2B-916D2CB4B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0A4A1F-D338-6FC7-4733-5548D2D30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3431E-0EF9-7C14-218B-85443532A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51C5A0-2E65-9BB1-B8CD-36FEBDAF1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59AFEA-DD73-E3CA-A604-97DDA2EEE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5DBF3-CED8-5119-F9D9-846589B81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99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A7C6D-AAF8-9DBF-6B98-E59EE25AE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6A63D-5142-FEFF-7FDD-62EC31AB8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E1817-A9B1-EC81-3839-55A182942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5A281D-31F4-04B8-9671-EAAF3A914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3F89A6-3AD0-EAD2-B5A7-E6DA6021F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F68D0-EB6C-BB2B-903A-47A18186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810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971BC-BA1D-0339-D72A-BDF0450A3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95F066-E20D-E1EF-2BC8-7CD019EB7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A4459-9179-4326-778D-9EF8BFAA95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B5DA8-D481-3FC9-CAAD-3B0483987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EE4251-84D1-D741-7D03-FC4A0531E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44EC92-3E1C-B34F-46AC-E4259205E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93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6BA5A-E37C-B6AF-2B29-81DA10EA9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DC8B5B-A6EA-5D7A-CB37-8849D187B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36905-0C32-E3AF-F2DC-7B1698FA4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DACB-54C4-101F-33AB-E3F9935CC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048E-A2EE-797F-1201-089E4EFA4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198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1427E-C512-B336-295F-2D5C08412F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EF8850-5813-E2C6-5D9A-7E0FE92E0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2DAE1-211B-EB70-73BC-151D19775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9B563-9B8F-B9F2-3E8C-3D92E63EC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2AF0B-231B-9B39-7A8D-73213EEB6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32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9658BA-60F8-70E6-0247-FA6B12513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9E77EB-8430-E3AA-1A87-7A2D30047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AF625-1314-72AB-0943-91E5E68A7E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CB55D0-1B71-4D10-A0CA-0539A5A39082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21E99-5410-BF65-8BF6-3F8EFD9DF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4220C-3190-5A7E-F858-DF8137A6A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3FFA77-AA35-43A1-B50F-FD1827CAF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0405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5DE9ACD7-EA3F-A05E-A6A9-F703E69CB4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62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C122714B-9518-939C-EF39-DAEAF63343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878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A9211300-67E5-AEC6-C87E-8E49BF30F5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606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9A3091D4-9C2B-7CE3-C0FE-E2DA502B6D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37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D6A53D4E-453C-F9BF-C737-7A14591C02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14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EE7E3731-C2EA-FEE4-AB1E-C5C61FAF7E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825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958AEFCF-8E45-2E12-B07F-30FD8FF578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30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BDBB9526-38FE-A483-F6AD-A6D5D419C2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23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0EEB304-C961-56B1-93F5-89046D130B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8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3D4147C7-5248-175F-2681-EC8217DF87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25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2026-10-13T08:47:02Z</dcterms:created>
  <dcterms:modified xsi:type="dcterms:W3CDTF">2026-10-13T08:47:14Z</dcterms:modified>
</cp:coreProperties>
</file>