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B5C00-758B-F1F5-386B-9A5AB1340B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B09494-6164-B72F-7C90-8E4F66A06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0C21D-FFCB-F35A-BB15-DB4D33C74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352F-B65E-44BF-9E1F-68010907941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ECC23-DF39-68E5-78BC-71DAB1A64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77860-2DF1-CFD7-B2F1-66DC50E9E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3ABD3-57BA-4B62-A381-44FF81070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548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CA021-0EBC-E515-4F56-77DF8A05E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B04F3-747B-C224-647B-9DD2BE952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99C6A-7037-1F91-F55F-C24DFCE1A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352F-B65E-44BF-9E1F-68010907941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1F9CD-28A5-D3D1-FAA4-209D554C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4F4416-1FF8-E033-2A8D-6454619D4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3ABD3-57BA-4B62-A381-44FF81070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346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63961-9B2E-25FC-663B-8E9984FF1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FABFBF-00E4-0CC5-E2B9-B5A8E8C30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7C333-34DD-883A-F4D5-074004A87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352F-B65E-44BF-9E1F-68010907941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03B1A-3CC3-E21B-1DFC-DAD725754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B96E1-F2F5-6225-355A-392386397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3ABD3-57BA-4B62-A381-44FF81070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17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28D9C-DD50-9127-AF8E-1D4E0415E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D1DC0-A73D-E5A6-9010-6AE40F8A42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1F4E97-6396-29FC-ABDE-39A3808E1B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3725DD-0347-B842-C1BF-B0A49D67C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352F-B65E-44BF-9E1F-68010907941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55653-0937-3577-E4C0-FFBAD8F4A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7A26C7-56F3-C3A7-3B73-DFF7AE3E5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3ABD3-57BA-4B62-A381-44FF81070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87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21341-5CAC-41CD-15B4-E9AB1E9DD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A0E4BF-8507-4EE8-205A-D747D96687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BA5197-6FBA-4A71-0BC6-EEB207C6C4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FF3E0F-7B92-4359-2E68-E039F21D38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63235C-260A-F06C-1DE8-3A794672E4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850600-E999-5599-847C-43A0E9B56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352F-B65E-44BF-9E1F-68010907941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470118-4B0A-8B18-8E7B-EB143183C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11A676-17AB-9722-8DB7-1B32D03D1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3ABD3-57BA-4B62-A381-44FF81070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5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F5917-4047-0FF8-32FF-ED911AF44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11D842-7B06-A918-965B-EE7B2006F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352F-B65E-44BF-9E1F-68010907941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8E505C-903D-5983-80BE-C011B2437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0D4EFA-1969-EEB1-BF75-35DB61E68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3ABD3-57BA-4B62-A381-44FF81070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199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71EFD2-AC20-4674-5E75-F5C2B1EC0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352F-B65E-44BF-9E1F-68010907941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3612D2-A8D1-4C86-0F0B-F21998CA3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AD08CF-5792-2B48-DBE2-924769CF1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3ABD3-57BA-4B62-A381-44FF81070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322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FBC05-1C71-F351-EEA6-2AADF08A4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0BF48-0165-4B02-88EE-C349CD53D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AC8BE-29FE-8A45-AB1C-18DFEB96C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50D9B0-9A2A-12AD-2C93-EE3A717A3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352F-B65E-44BF-9E1F-68010907941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985EC4-DDE0-8EB7-33D1-886C071AD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04EA0B-2CE5-8754-3891-A3FD4D297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3ABD3-57BA-4B62-A381-44FF81070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668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EC966-44CF-B694-FFAF-205EC9701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B1B5AC-57FD-5B0D-ADB6-8B8D71A4A1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A855B-944E-995F-FD21-798EC0B314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B70103-0594-F080-021C-0865F9856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352F-B65E-44BF-9E1F-68010907941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5A1530-BE33-54CD-FB07-35C141F3F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1B1367-B670-3BC0-7AAB-E457F7D0D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3ABD3-57BA-4B62-A381-44FF81070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496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A7653-9949-A32F-3B25-E387A7C06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BAE812-E885-6583-847F-E7A85BC9CF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64935-352A-B492-BB07-43236AD5C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352F-B65E-44BF-9E1F-68010907941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E39D9-CCFA-E69A-B34C-8E714B523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D6C56-6752-7BA6-AD76-8962D2C58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3ABD3-57BA-4B62-A381-44FF81070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230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4F557A-AA59-903C-3C6B-FC4676AACD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D5549B-B81C-11CC-3A9C-3C2F2F538D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2D8AA-68C0-1255-06F5-3A170F046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3352F-B65E-44BF-9E1F-68010907941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D7A97-9EE5-88F2-D109-786D56046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5B9C1-6530-6C07-485E-D6DC7DDFE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3ABD3-57BA-4B62-A381-44FF81070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589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EBC695-40D9-5259-AA96-DA07D6EC8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9D52A7-C9D0-A4AC-3BAD-FEDAE6D7C0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7AA7DE-4CE6-839A-F0FD-66E64B75AF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23352F-B65E-44BF-9E1F-68010907941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57A4B-9B9C-F538-6209-B5D66B8D78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2F7867-5722-339A-62D1-F9DA3F624A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E3ABD3-57BA-4B62-A381-44FF81070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2989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421D1E80-C544-24BE-A643-E01DAC8655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109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994166E4-112C-34F4-92D4-A8B7BA64B4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370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98A2981F-5FCC-110D-D5EA-3B7F7DFFF9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239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7A5D5757-11F3-4A80-088B-1E06EA8351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036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1800283D-EA44-1AF5-0F18-3A8729C1BE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411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D39735AE-4D40-DC3A-2C3F-B2B368A4B15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605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3F2F3741-66CF-B449-0631-E62DDEE089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925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55B270B1-9889-47DF-A746-283194A6A7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728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E6DD4348-6EA2-7FA2-F1B3-072C5E5942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3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73E11430-30AA-2136-F2A6-3A4932DBCC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69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CAA1B61B-86F1-E752-6606-566248F8E43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378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2EF54403-A063-19ED-4E61-697EBB19D4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567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C3CC78B3-D1F3-2505-DF33-A35D11D545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073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662CA627-857A-13EB-6219-4397C4DDE9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5501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5CFAA277-C3AC-6B68-AE13-90ADCB3B4D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409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4AE1238A-6565-C076-E367-0845FA97E5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565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6837E05E-EBC6-2838-CA2C-2504317AAC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244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FDE94FFB-08FB-0CE1-F9DB-D148BA9152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60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24087CA0-865D-5145-C8E9-7F4041DF5F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2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86290DD1-EC03-8498-09F5-C6DF364640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424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CB896EAF-7E3F-A52B-401F-4982F806C4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120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044FE907-4A42-D06D-229B-D602D0380B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777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EFC053C9-1698-3EC6-FBB4-883A64405D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2903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8A93D8F0-5345-81C3-ED01-161899534B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0372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63F91219-BD6A-51FA-168B-1812356E62C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588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7A6D5716-4132-29C9-5169-321606D004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6458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F8070688-8962-564E-E2AA-E7666005002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7798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42ADF396-A832-DAAF-D6A7-5D63CC9FFE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6102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DA73B8E5-1192-D439-33A9-55C0565AD5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6974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90F08225-A88E-E704-80C2-824D9BEF68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5608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69D5A0D8-C8E4-F783-598E-94BEE7C4DB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9453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4BF5D5E9-34DB-0C95-9F85-A15DA6A773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787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74511BDA-CA2C-C5E0-C28F-06E7846343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725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1</cp:revision>
  <dcterms:created xsi:type="dcterms:W3CDTF">2026-10-10T09:28:29Z</dcterms:created>
  <dcterms:modified xsi:type="dcterms:W3CDTF">2026-10-10T09:28:39Z</dcterms:modified>
</cp:coreProperties>
</file>