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4E5B7-559F-C2E5-F55F-7C1F5D9AA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276063-FCCF-1204-7E25-2FF366BAA9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1E2F2-C75F-3F61-EF16-BF886C2D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364421-BBE2-5DDD-7187-ABE7DFB8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13269D-B4F1-2677-64B7-618E3422B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0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54DB4-C343-F17F-64DE-3CB33B251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4AEE85-610A-5C57-A18A-467CCD086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EE1F2-7357-1E54-B39A-15056B923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965A0-6C1B-3E11-A463-EB1D1213A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0541F-5CE2-BBC5-D798-B1E05C19A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29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D6144-56CC-7EFA-A8A6-E83E8EE78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FE7F1-41D3-AEFC-5B22-86535347F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65CA5-D51D-E891-4785-493721943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9A5FC-A20F-C586-CB7F-3E441A55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54EA81-0936-6D7A-AB5E-48C1687DB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16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FAB99-B311-5492-6574-528026ED8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63D3A-0722-6E8F-C0FD-6CB49735A1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250611-66C8-F319-5558-A652B303BE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F6704E-D11B-6F11-8731-3EBEF323D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16EF3E-E2E7-EA41-BE6C-15CD4F24C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F70FCF-DCB0-F581-F013-FB4151149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91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EC25F-599E-9480-50A5-7126A0D8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113780-62A3-A92D-DC9C-218416BB2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81C1F-C3E1-C714-0C21-3C9AE49BA2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C9CA48-94A0-8B4D-5AC2-8B88D6DD1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1ECEB4-B47C-2646-B340-F2BC82CC0D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8AAD89-72FE-7EC2-5CE5-52FDC32C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28D483-68C8-A7EE-8083-4B7550313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FC20DC-C57A-89C8-8CBD-84E94F81E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63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26B12-CB70-984F-2AB2-ABE61D7D6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B2AD08-668B-E7C7-618F-05A007A4B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36B93-289C-0A86-2207-A99826281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B5C0DA-1024-4FDE-B414-4CB5A797E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07C4D2-5B72-5261-1DA6-570C7C1BF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D783B1-61F7-31A9-93DE-4CCF65677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2EEC4-84BF-9BB8-51EC-B94AA14E4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1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733E5-D2D0-89EE-3B5F-038D15D8E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576A9-F934-03A2-6B95-D054676AD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19E30-6F91-1624-6F79-C5E0ECF6A9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520F3E-512F-A683-C458-DE71A0798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836FB9-1E47-4D33-A316-B1AA28C1D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E28A97-6031-901D-9E63-8AA97046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1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4FC68-C570-E674-8E0E-CD15E6096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CD47A9-9CF4-7123-03D0-58D8828D1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B23EC-1ED4-BFB7-9AEB-3ABC28007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7296AD-364D-2083-E6EA-56E77341B7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8497B-A3AF-87F5-F1B3-BAE06623C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8138E-776D-1820-D1D6-3941D99B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04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3B338-2E2B-CFC8-A6B8-F388C5046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14FED0-AF76-B705-4363-B19AA4CE5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83C605-25AF-CAF2-65A3-CE1DF1484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B2CBA-9B92-1836-E538-8E1EFE4DE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6D0B3-6B0C-1CF7-7702-E8B94AF2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816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2B49E9-8814-D18A-B378-FFF0137AEB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963371-62BC-7A3A-96D4-2017BDA48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AA0B54-0F78-0D60-D986-6979B14CB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CE7A4-9D4E-5973-5D6D-3B285C5A0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A76348-65B9-B78F-A261-29D695224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02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3B2DB6-D8AF-791F-CB9E-26E80D6EC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95F35-4817-0C05-C9D2-A0D348D0A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947B5-F89B-437B-D354-1B66AFD0FE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E59CE8-6D95-4AA7-B2C1-4856C8618344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F05EE-91B5-6433-50B5-C269C510DA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D99B1-2E48-3726-A145-CF15385351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B97F79-9A01-41AD-9F50-D710DEEA04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932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6C1DA294-E845-65E9-51E5-17E612931E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584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4B39325D-0A6E-7C24-CCC2-EA83BD1A00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69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26F835E4-ECC1-FC7B-3A63-CD6EC235D0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98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CC8CA15C-9A19-2CE5-96A2-F702D55951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95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66481C9-74DB-6F3F-EF11-2800A352B2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79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5919FEC6-AEFD-EB3D-DD4F-DF22933D2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722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6D12D6D0-4ECB-E2C1-FF9D-EF4FA21DDC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7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3D81675-0EE5-64E0-DF8C-7546026CE83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62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02C20868-9D68-47E4-D335-8BDCBFAF2F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2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FF773C7E-2244-53FC-59F1-658CC3CDBC9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6559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415ABB68-44D9-987B-6BD6-E93087AFD7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9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097C76F2-00F2-D5A7-837B-0E22E32E96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225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2026-10-13T05:54:45Z</dcterms:created>
  <dcterms:modified xsi:type="dcterms:W3CDTF">2026-10-13T05:54:51Z</dcterms:modified>
</cp:coreProperties>
</file>