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1690-24EC-6B21-8049-ED0DCFC56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E03F6-3418-3208-E7E4-A8DBECFA9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246FE-8C81-C62A-441D-03B0E848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76266-A0EF-F2FD-9DCF-44121642E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15BEA-1024-2297-22AB-E9E1115F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91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FADC-BA8C-E9A5-885C-335C6FBF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27ECF-00D0-ADBF-36C8-18CA7A60C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CAA90-EDDA-F780-4199-1852DE900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6EEBD-F865-76BD-C134-836C8FEA5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167B2-66B9-B445-0CCD-45EDC6726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85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BDF07-E293-8412-6F6C-3F824F052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AEC46-6054-7BCE-563D-BE9F03D68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1B586-EE11-3AA6-DEB4-E171816F4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EFA56-345F-7851-4243-DA0A9863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2B39F-44BD-6B51-E920-27EDDFA4F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9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22886-4BC7-4F24-D35A-BC632A533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8D7FC-D637-1454-3B4C-7F089FB72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0BA9E-DC15-AB5F-551E-BBC53E3EE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6BF96-470A-5DFA-A798-D6953DF8B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10ACE-A725-9167-F4D4-608425AF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A4951-1A66-E2A5-DEA1-E13EE503E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04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2CBA4-E24E-BB0F-240E-819640B63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F73A5-2D33-AAC7-BB68-66713D7E1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009CC1-3B24-BA53-7B58-76D116CBC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FBD73-67BB-95EB-09EB-E7A8CAF97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D050E6-7DBE-A821-0E9A-A79E3782C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5A185B-3974-F598-FB30-AAE83E93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6A34F-F6F3-26FB-0C35-7C4BFAD33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F6C7C7-3EF7-E7A5-DA7B-77B93053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8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95B8-571E-0EE9-412D-EF68A384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58564-E04D-9756-D93E-3D7D9CC8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A2883-A123-953A-5C6E-DE98FEC62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5BCF0-A7AF-0155-AF1C-1E579B60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7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A6991-E8FC-D9B5-3E01-5C8DF7FB6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FD048-F27C-A49F-4470-56E81D7D0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AEC2D-F57B-FABD-BB97-EC3B0D16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5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E2A6A-B545-9E0A-4A7B-15FBCDC4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98D4A-AFA4-0B18-AD6F-AE7F5E077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524CB-E57D-0FE2-5556-0977B206B8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2C6F9-2CA6-165C-A938-9C4B9EA7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3B627D-EEC5-71BA-EE9F-873779CEE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79570-0E21-173A-DDC7-D761E2FF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6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E70D-43C1-89C7-3226-21AB6B80A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CC0AA-2DA6-1A65-9980-FDC10CF01D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C9EB1-6618-1E39-7EDD-DD20F5145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B3691-1688-6DAF-ECB9-FCB395254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DA7AE-6B68-9F23-2695-FF5769868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D0217-7D32-4511-44D5-7023081B5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6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41EE-927F-1A0E-46F6-680B19AAC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E0FAE9-16B3-27F1-02BC-8BA68CEC4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E269C-404E-ACB7-7673-72DC64B4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EF078-9837-94A1-B560-D39D27123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563B9-8E0F-62B3-E29B-623065AA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7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A5531F-15F9-D72B-042C-8E05BE84C4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A9501-0D95-B11F-2AAB-63BD130A1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F6C91-6D4C-7FDF-C2B9-95CD2F209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09932-C488-D50C-E49D-16C972D7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D92CE-A8EF-6A21-981A-4C6DFCF7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3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E1A8E9-2AEA-A4A0-0677-2CA9C5C22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A2C17-CEC4-DE97-ED81-C05F7BA75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121B8-0B19-10B0-9D2F-476F9A33D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BDF9B6-173D-4578-8A60-1F0DEC41270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0B8AE-0207-8993-FA4D-E162E64BB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56FF2-F457-1A75-4901-96D9211C0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A150E-5E82-4440-813E-7F2C4410A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23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27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234CAACC-90BB-E356-9999-893BFA33A5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47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C132ED5-6773-D340-4228-4163FAF7AD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468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378DEB8-C3DE-2676-7A0E-6DA735F324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7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40D28939-43AF-4402-7E9D-F9344FED34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21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AC319CD0-9B4E-B4B4-AD0B-C7F3DFE7DE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5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984BCD41-AB14-664E-0C53-FCAF475338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05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690070B-90DD-5C3F-FDFA-314E7844B9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50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0661D649-5165-9CE5-05A4-F7FB769D22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18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E2E08631-41F6-9BB8-15E9-E966487AB8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10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1A00EE2-A155-5DC8-60C1-0F1A8F772B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1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6859B05-16F5-EFE8-F4A6-D0E5FE3B27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368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A92F4534-22D9-63C7-8A62-B7CD3D84F9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83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AAF396B-75ED-1B02-5AAC-2DF04836C3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49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CFD2234-617C-F279-EF11-4355643E77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9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02E3F89-CAC9-28BA-ADC7-99789D8901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64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0BC8C02-249F-B954-84FA-2F98F8F000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64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B328733B-4FED-DF91-E482-9FDB32C51E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02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43E20BB8-D4E6-0E8F-BAB0-2C6A34E0A9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06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D51C53C9-E75A-BD65-2E04-8F5AED48EB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14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83537553-5DE8-A979-43C2-E0FAB033B5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79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DB3CECD6-A874-3970-9B15-A728760DC9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71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DA71BC4A-1B2C-0068-8550-30390AE75A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22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A8525AC1-94FD-999F-41FE-D66A3FBABC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96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B6A447F-DCFE-6F4A-73CF-AFBC7052E6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40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B3483EB3-8994-BFC5-4FE3-4839899855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14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997436AD-021F-077F-0438-8B4F13F0F3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87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66FB9173-1EC3-1276-58EB-2A9B75816C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32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39B09C6A-889C-CEBA-8E7C-64FA8F149A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98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7FF819E2-773D-A6E1-6C2A-FBF862D601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2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EC5AB858-D8AD-34E9-775A-57C130FC52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739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901DCDC8-EC15-11AB-768D-8F245880F1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43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86329FE9-9FC0-D465-9383-71AEB42F24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289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C870E436-75D6-AAB8-7E87-93C4855734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32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5779F3A-AC20-2BEA-7FBB-E79A96299E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53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9FC734F1-52E2-EA90-D5BD-3F140C37DF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79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0F66E066-B62A-2CD3-43A6-8303E53C29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871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555C3639-D1FC-8626-514C-A7BDB2ECB2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99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4B825D45-DCEB-D971-C553-00236BA933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045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3EBE051B-E9DE-5947-568C-130C326F9F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75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DC75333C-29DC-9AED-983E-B8EFBD8467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471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E21573D0-8550-C35F-D6A3-2A65B931A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91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DB7689CE-A095-C8EB-3600-B20713D649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162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ECD5E32B-858F-7549-D7DB-A944DF9253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85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2</cp:revision>
  <dcterms:created xsi:type="dcterms:W3CDTF">2026-10-10T09:29:20Z</dcterms:created>
  <dcterms:modified xsi:type="dcterms:W3CDTF">2026-10-10T09:41:07Z</dcterms:modified>
</cp:coreProperties>
</file>