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8" d="100"/>
          <a:sy n="58" d="100"/>
        </p:scale>
        <p:origin x="89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243491-5151-71D2-36B6-9A6586ED3D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6F4582-6CED-8E91-D790-6432451CC9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0C084-3182-B507-086C-AAA4E73A9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22FF4-2C03-454D-92AA-38155EED310F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38FE41-1670-AB8E-A86B-C7397CAC3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E5AE60-B15F-0EBF-90F8-18AF07E316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3C29-8808-45F7-A5F4-4557B1403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164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46C29-745E-7120-460F-84881EE9C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B620A2-D17B-1277-2562-318CF059F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A9FB96-7F15-FA3C-CB48-6C3F31FB1D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22FF4-2C03-454D-92AA-38155EED310F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22FF29-0BC9-A88F-3444-79618D4B7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20AE38-D8DB-17AF-2907-BBC9AC295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3C29-8808-45F7-A5F4-4557B1403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0162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31193-E9FB-3335-E3CB-4BAE3B839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73E6B2-41C0-7DE3-5906-3F0FA0104B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3FBB9-C9E8-A4AD-0E72-BA5896F3D2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22FF4-2C03-454D-92AA-38155EED310F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C457A7-0784-756E-A131-D0412E0F6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302A9D-6C2A-C9F8-48BD-6A464427D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3C29-8808-45F7-A5F4-4557B1403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558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64964-6E79-6414-04E8-A7F90E00C2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2A86DA-576C-ED6C-2BDF-6DD06A7EB1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48FEF-1E56-5FB9-9FD1-59C315E289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8699C0-84D4-B69F-CA8F-62104D5EE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22FF4-2C03-454D-92AA-38155EED310F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6C8E84-805A-5FE1-0750-A2B8ADB85D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51728E-FE52-FD0C-30E4-BBACE83B8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3C29-8808-45F7-A5F4-4557B1403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655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C105B-43B2-25EF-CBDF-8035D4968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7C4CD4-CE50-FA47-D379-7321156AFC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A43F2-D6ED-E209-B75A-086A5C0B9F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6C7CE95-B744-8CF4-AC29-6369951A847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ABAF38A-6C82-5F1F-6029-498B72C723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CA4066-D971-AB61-6424-4BD73F8C6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22FF4-2C03-454D-92AA-38155EED310F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AC15503-B33D-3998-1309-3BE156025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A7B353-E416-5A68-68F4-5EFE645D0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3C29-8808-45F7-A5F4-4557B1403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46429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9CE81-2B12-F315-5637-A7CDB791E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04DA4-57D3-0981-1475-288B327FC8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22FF4-2C03-454D-92AA-38155EED310F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BB1B65-A858-48BD-64D4-2345D140A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C17F49-53A8-4771-2CC6-1DD9A95B3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3C29-8808-45F7-A5F4-4557B1403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383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3A6AA0-D6AF-7449-FCC0-5E8F8E81C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22FF4-2C03-454D-92AA-38155EED310F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F571F9-378B-7A51-D759-F07E04966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EB24C22-1ED3-3B66-508F-00F7050B6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3C29-8808-45F7-A5F4-4557B1403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699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DAE2A-25CF-E5FE-D288-967B52912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8BA695-2321-AAE3-FFDA-E303A60B0B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72BD2A-4116-23BD-2360-BC13B08603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946730-FE23-A2FC-A9BF-6176DFEDD2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22FF4-2C03-454D-92AA-38155EED310F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C58AA3-F5F2-6BDA-8B61-DA763652F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FB737E-EC56-E593-0ECD-1489CA00C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3C29-8808-45F7-A5F4-4557B1403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0571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65A08D-F29A-BBC1-EB61-09F418F0C7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6F03AF6-314C-84AB-BBFC-5816624CD1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9EFEA4-0D3E-13FF-4634-27A946F097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13A3A2-C44D-BBFC-2F95-39D31B81E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22FF4-2C03-454D-92AA-38155EED310F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E351B5-F1FB-0F6E-20E2-07A920EF5C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25CFF5-63D5-F7E6-49B9-565EB5AAC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3C29-8808-45F7-A5F4-4557B1403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82619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15FE98-8F53-7FAE-683D-85D41C80D3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266E56-91BC-4429-DBF9-2C5949C706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D3D04C-4C6D-F4F6-54B0-39815CFD1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22FF4-2C03-454D-92AA-38155EED310F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679611-8DD5-177A-7327-57B1A190B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32458-1E21-6CB2-3F04-CD38444FC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3C29-8808-45F7-A5F4-4557B1403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508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4E5F91-6879-8A1B-FCE1-A56A1C95EB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4A310E7-F67E-5732-B4BD-8C896825BA5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AA918E-881A-8616-AB9B-C9CDF488AC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22FF4-2C03-454D-92AA-38155EED310F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3E17E-39B4-CC12-6C9D-B8977DE89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468B5E-B14C-0F03-0F32-26EEE084E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213C29-8808-45F7-A5F4-4557B1403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754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7725818-E690-C856-786C-7113E4606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2352B7-6BD9-D9B4-A56E-B0131C0A5E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80120B-B3A2-D1BC-61AE-5FA6F01E0A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D822FF4-2C03-454D-92AA-38155EED310F}" type="datetimeFigureOut">
              <a:rPr lang="en-US" smtClean="0"/>
              <a:t>13-Oct-26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9ED38-9316-2633-18FE-5FBD862665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AC5066-F418-1410-EA04-97EE01EFAB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F213C29-8808-45F7-A5F4-4557B1403E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2399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8B985447-EE57-8156-967F-1378B0595C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427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1A875335-5F44-D5F4-4622-5E915CE0B36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8869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B543E38F-FD58-46E3-FCA4-A32A0B1B883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8045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3AC756E8-CE3D-5818-4F8E-729C4BED280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68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23E68094-35F8-811B-BD93-1AF3AAABF01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707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249AF03E-F03F-69F1-D902-199CA382BC8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8611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5D061507-0163-C04A-8A8E-26943FA3B38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0152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6E315A54-1EA0-318E-A6F3-3DCA5F26E09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439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1BA3ED0C-BBB2-9A08-C846-33EECA2EC8D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6598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1E795767-7325-1AEC-4DC4-ABE7F620024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468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71D580BA-674C-8178-091A-9B867F6E921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56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58F3423A-2FA8-B20D-A742-6C2EB6A476F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4840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838A3833-5BE8-9E34-E825-E05CC194F7F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8051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Lecture</dc:creator>
  <cp:lastModifiedBy>Lecture</cp:lastModifiedBy>
  <cp:revision>1</cp:revision>
  <dcterms:created xsi:type="dcterms:W3CDTF">2026-10-13T05:55:28Z</dcterms:created>
  <dcterms:modified xsi:type="dcterms:W3CDTF">2026-10-13T05:55:37Z</dcterms:modified>
</cp:coreProperties>
</file>