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C724-1845-7E63-D467-AE583E725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03387-D115-9AE0-5453-242DA5A417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0128C-406E-58DC-7CEE-8FA100ABB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7A9A-E614-4A59-B559-4A65CEEC961C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5CC3F-E6E8-29FE-7D90-95F4AE204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0A34-013C-33C7-42F2-3AD4ADD3B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C4B12-F550-4FFC-A658-111540343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85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6BCAD-56A2-E1CC-2AF1-592FCA95B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5280C-6FE7-CD9C-7E4F-D106C6A51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0E00B-0CBB-6F5E-600F-8F8782954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7A9A-E614-4A59-B559-4A65CEEC961C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5F3F0-7EC5-5B81-681E-C5B17119F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02C9C4-E1BE-075B-2DC0-2F6638B08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C4B12-F550-4FFC-A658-111540343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4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45459-D8E2-267A-197C-774984B22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E8461-9C16-AA6B-40B0-DCC286800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FCDB5-71CB-2FCC-1935-788A1B994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7A9A-E614-4A59-B559-4A65CEEC961C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8E1E1-55A1-5FD6-3C6C-95D1025AB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7A5E7-BA9E-4A53-AC40-C3E97223A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C4B12-F550-4FFC-A658-111540343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794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13406-E773-6372-AF34-80BDCC38B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35DF0-5FA2-F68C-5335-1A95F6237D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C3782D-4DD8-4291-A63A-369642816A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63ADA8-574E-C22D-7C33-DB7E3255C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7A9A-E614-4A59-B559-4A65CEEC961C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EAF435-5ADC-E123-4C2D-9D5CC32A7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0E1453-6462-1D61-43F0-CD263D529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C4B12-F550-4FFC-A658-111540343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654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A5ABE-2F1A-6EDC-0F43-6056FA58F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7F558-A376-3182-3012-D72670868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C1DA9A-F3EB-6A30-0225-AB85B65D75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79F5AC-5733-2E96-7D84-AF8459B36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FDEEBF-86F2-B43E-6A05-A566CDF2DD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3382BC-AF46-225A-30A3-5E597BF45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7A9A-E614-4A59-B559-4A65CEEC961C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039A00-C371-2989-4A57-8981A7EB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6BB43B-4175-23BD-5BD4-9D11CF6F3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C4B12-F550-4FFC-A658-111540343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4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268EE-7FE6-B99E-A08F-7886C5CB5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4A5BA5-165F-6963-FBB6-2BB315C71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7A9A-E614-4A59-B559-4A65CEEC961C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925D9D-4E9A-7A89-BA0B-69391DAA9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5EFAF-24C6-7746-8644-F8A8E9A1D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C4B12-F550-4FFC-A658-111540343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90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197341-A6E2-5DD2-5C5E-BAA614550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7A9A-E614-4A59-B559-4A65CEEC961C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112688-35C5-0365-D41D-F7B7B5C3E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EFFB1-B7EA-D0FE-A66D-AB6B529AC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C4B12-F550-4FFC-A658-111540343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43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39419-6155-7FBD-4239-42CA4FFF7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AD2C9-C828-C3FF-3940-68A8AD98B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9129A-6D52-D556-5AEA-95E46E92C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F09D94-2197-CE28-EF11-0713AADBE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7A9A-E614-4A59-B559-4A65CEEC961C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7912-C1F2-D654-C947-331848D06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38BA3-53BB-D359-2FF6-5A62814CB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C4B12-F550-4FFC-A658-111540343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58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012D-011C-AAE3-50AA-9DB64CB7D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B1CF3E-5EAD-4ADA-BB70-2445F7EFC6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B5FB1-94B6-8577-CB2B-3D5F5CCE6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CC43C-C5E0-7A36-97A1-1F38D8920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7A9A-E614-4A59-B559-4A65CEEC961C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034A07-23FD-D328-82F2-F3ADBE43E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79F5C-170C-D0B9-98E4-204170342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C4B12-F550-4FFC-A658-111540343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1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9E41F-7BA1-E77E-243A-62E73A03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F34150-0E35-42ED-B937-89393E1426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7A00C-C410-E32E-D329-0DF09368B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7A9A-E614-4A59-B559-4A65CEEC961C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5AAA1-C398-AB33-2F94-3E20C6220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29403-FF97-D366-70A8-9DC88962B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C4B12-F550-4FFC-A658-111540343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0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0526DC-BDEA-495E-7F00-9B7B30C0BF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DFAA9-E2B1-F932-1A2C-7798DDB0E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18E9B-3BA7-9514-8A41-66922E182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7A9A-E614-4A59-B559-4A65CEEC961C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F8A71-4AD3-FA2F-B4B8-1D7BEE477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8AB7D-1A42-D5E5-3552-CB71FB335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C4B12-F550-4FFC-A658-111540343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27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47560B-7674-AC56-58B2-5282FA851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D100F-3E03-21D6-1BE8-3110981C0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E0A48-FE60-FA52-BF66-745437B15A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497A9A-E614-4A59-B559-4A65CEEC961C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42EA9-D876-C0FB-6D9A-AE4E6AFC81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76D8A-8600-33BF-3EEE-F5D2D00578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6C4B12-F550-4FFC-A658-111540343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236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AA5717C0-4AE3-F25C-FFB5-D3A9CDA23B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88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5AB7604A-B6B3-F433-3ABA-D69F216927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09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530AAF64-5DDE-5F22-8DBA-94D76093A3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389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8A763CA8-0421-F4D4-978C-277B745BDE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994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341CC784-75E0-3048-7D71-55DC8D163F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84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D7E11F0D-5B3D-C5C6-64D6-BA5B276973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50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E822D427-1BAB-FFB0-FD63-06E6C43D06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361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3864D5B7-6B85-19D7-B12A-17DB9AB6AF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618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60AF4783-CF54-58A5-2F8D-DD99EC626D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470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EB685739-C251-392F-41CA-8DEB39C827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0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3EAAA514-B099-F6B9-EDD7-06352703D1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685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94932D4D-BFB3-A312-98BC-C624C71C66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87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8C933DB7-27DF-2D4B-AD06-95956AB439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98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2969DEE7-D52D-368E-2705-C3C7B0A551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54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2026-10-13T05:56:13Z</dcterms:created>
  <dcterms:modified xsi:type="dcterms:W3CDTF">2026-10-13T05:56:21Z</dcterms:modified>
</cp:coreProperties>
</file>