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58" d="100"/>
          <a:sy n="58" d="100"/>
        </p:scale>
        <p:origin x="896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D1CE8-4289-4D2B-ABF2-67405C23DF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C68B34-B0DF-1120-869A-348AD1071B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E4DBFE-D27F-4566-9C73-0DEB22EAF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BF391-1456-4D6A-8D87-48F223FC4A39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2F3102-A306-1FE5-C62E-931AE7923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62B7E2-DA8C-14EB-5D8A-613F291FC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23F88-67F1-434C-B2BD-000C1EC44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578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DF008-2B14-127A-56FF-7CB860AD7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F53054-1DC2-B6B9-A120-BFF6485FE4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D11804-6259-F77E-E6A4-7F236619A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BF391-1456-4D6A-8D87-48F223FC4A39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173212-A248-B858-17B0-F31ABDE11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289774-87F7-195B-BD56-A605330A8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23F88-67F1-434C-B2BD-000C1EC44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209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520D5-0755-14CD-0372-6085DAF71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B30DB6-34B6-1191-85C1-452B4AA2D6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2915D5-AA8D-36DB-4889-763B61428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BF391-1456-4D6A-8D87-48F223FC4A39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526A9B-7049-8BCC-63FD-0CA31C8B5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9599F0-8E25-2E15-3C3A-9434BB80D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23F88-67F1-434C-B2BD-000C1EC44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954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C6C9F-1E94-3F28-F547-383A797A9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EE3EF-7CE1-4229-3DED-653BD864FC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F8ABFC-4C56-D3D5-F676-A493AD9A67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31C96D-EFFC-1355-09CD-F95A5B9B6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BF391-1456-4D6A-8D87-48F223FC4A39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EA85A8-7E20-7712-9642-D324143F7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EDCFD7-D773-140B-AE12-7038019FB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23F88-67F1-434C-B2BD-000C1EC44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014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BEDF5-41F9-1DB4-C7F6-B81BDD687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CD9019-D909-FB7D-31A7-A2B38180C6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0F3B5E-577A-D759-C83B-697C5A239F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02B021-C01F-F602-6D60-511FEF9406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E4F4D6-2652-EC37-ED84-AF7BFAF223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24AF0D-6810-DE06-5197-F439E9B40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BF391-1456-4D6A-8D87-48F223FC4A39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3DF5506-1967-C535-BF61-7C4C9983E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2D9112-E891-4A13-3D52-89371A025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23F88-67F1-434C-B2BD-000C1EC44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861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F3735-F2E6-4E44-557B-09A2E5CB4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4143AB-9EFD-83FA-1DE5-740664146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BF391-1456-4D6A-8D87-48F223FC4A39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D3C9DF-530F-D168-F799-B06D5D2DA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4F1E9B-8A4A-5F49-76BD-6E0705FFE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23F88-67F1-434C-B2BD-000C1EC44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245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A5899B-56A2-4684-BEB3-5838ECEF3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BF391-1456-4D6A-8D87-48F223FC4A39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AD019A-57D5-33E6-FB51-D44EE25C1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75CC4E-8D91-514A-6275-913DA4EE3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23F88-67F1-434C-B2BD-000C1EC44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401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D77C7-5764-0A6B-97E9-D68840CDF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79A4A9-9F98-FE72-2DC7-4697244B39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4D6D8B-F552-B1AC-DAB1-BD085A1D68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FFF506-28C0-31A5-ACCD-07D5FB4A3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BF391-1456-4D6A-8D87-48F223FC4A39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AF2C08-486C-54AE-D112-DC0647F13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72A022-00C0-4037-F811-9A70880A8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23F88-67F1-434C-B2BD-000C1EC44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104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1CFC3-9321-E006-A616-28EB7C1AB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9F0AD5-DF8C-AFC4-7886-80182A4D19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C08846-2C1E-B854-AF98-874ECB152C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202CCE-5201-2BE6-F565-F8955C86D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BF391-1456-4D6A-8D87-48F223FC4A39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3970B1-6E74-EA5B-E1EF-4592EFA09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08A97B-552D-3D1C-5C94-9663D76A2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23F88-67F1-434C-B2BD-000C1EC44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771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99F63-90FC-14AD-83B5-509736335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643F95-C2A6-2856-3725-5B6D05F23D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D6FA99-D169-7D70-0935-EFEAFFF17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BF391-1456-4D6A-8D87-48F223FC4A39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96A721-1D8F-09FC-4BEF-B9DEB354D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2FB699-C167-DEAD-8E58-2C2ECAADA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23F88-67F1-434C-B2BD-000C1EC44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219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3087FE2-E9FF-B616-EDE1-120161900B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950B04-AE6C-688D-1660-BF894A8C1E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74FD78-8763-8CFF-48FE-A65100769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BF391-1456-4D6A-8D87-48F223FC4A39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43052-1AFD-9A63-0BBE-A9AE2647D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F91D9D-CD4C-1FBF-A54B-6FE05B77A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23F88-67F1-434C-B2BD-000C1EC44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851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15B7621-5FF4-4763-BABF-DDDEEF963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EB25FF-5EC7-AA87-89A5-E36C7AD1A4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2497CB-8C8E-B98B-6F22-05226494F2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ABF391-1456-4D6A-8D87-48F223FC4A39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0343C-C4B0-2AA2-A1B2-7FBE6C9E21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418FFB-EA47-8AEC-90B7-E851301201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C23F88-67F1-434C-B2BD-000C1EC44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5853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19CADA56-D438-11BC-2B7A-7C618E838DB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259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5366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EC7045CF-5345-921F-0C1E-18DC75DB326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0932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6B7E86DE-59F1-CD87-F1FC-EB5F8934DE7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514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45422D23-D090-8C3B-66CB-FB9133D930E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683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C358BA4F-62AB-FE1E-2FAD-5AB887F9BCE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740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0209DE0F-21E2-7D72-D16E-2A90ECC79A7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6483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17755763-2AAF-1120-5758-68180C91383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5208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27F57DED-D8CD-E966-8651-702B4057419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930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4075C927-CCA8-9839-823E-6858A5661F7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5749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E90D0D3C-EA38-9B46-460A-3EA84FD0F1E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7771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A0E8E32C-79B3-F746-6975-60BEC0C3EEB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1555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7F0D2C19-7D49-8CC1-7AE8-B2FFE1D5899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119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776BAD42-E993-9B08-F891-DDF72399AA0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4175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FF84FBC8-1146-4DFA-1C6B-3B5DB26723E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3796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8AA498B7-6B0F-10DB-899F-9C90F90E5DE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2954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47B6A717-3435-AFB0-BB50-370560F900D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193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47BFAAA4-0D20-CC92-62C1-B54919F2D02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2244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">
            <a:extLst>
              <a:ext uri="{FF2B5EF4-FFF2-40B4-BE49-F238E27FC236}">
                <a16:creationId xmlns:a16="http://schemas.microsoft.com/office/drawing/2014/main" id="{022D07F6-948E-0D8A-BF5E-DC9A352E663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4301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">
            <a:extLst>
              <a:ext uri="{FF2B5EF4-FFF2-40B4-BE49-F238E27FC236}">
                <a16:creationId xmlns:a16="http://schemas.microsoft.com/office/drawing/2014/main" id="{AFB0474F-96A8-37BC-C4E9-053D986939A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6340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1">
            <a:extLst>
              <a:ext uri="{FF2B5EF4-FFF2-40B4-BE49-F238E27FC236}">
                <a16:creationId xmlns:a16="http://schemas.microsoft.com/office/drawing/2014/main" id="{8D9CB46D-2F7F-1413-1B0B-8551954BA69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7674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2">
            <a:extLst>
              <a:ext uri="{FF2B5EF4-FFF2-40B4-BE49-F238E27FC236}">
                <a16:creationId xmlns:a16="http://schemas.microsoft.com/office/drawing/2014/main" id="{DB63C627-5C6C-7CA8-0B60-DCBBB06E5C8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9704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3">
            <a:extLst>
              <a:ext uri="{FF2B5EF4-FFF2-40B4-BE49-F238E27FC236}">
                <a16:creationId xmlns:a16="http://schemas.microsoft.com/office/drawing/2014/main" id="{0AE4F0B9-1585-8C36-1DFE-B27A40DA000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8272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4">
            <a:extLst>
              <a:ext uri="{FF2B5EF4-FFF2-40B4-BE49-F238E27FC236}">
                <a16:creationId xmlns:a16="http://schemas.microsoft.com/office/drawing/2014/main" id="{408009C2-5A0B-1A03-DB88-CEB91528C84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3146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5">
            <a:extLst>
              <a:ext uri="{FF2B5EF4-FFF2-40B4-BE49-F238E27FC236}">
                <a16:creationId xmlns:a16="http://schemas.microsoft.com/office/drawing/2014/main" id="{766E13EA-3C92-3E01-2106-D84ED72C1F6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7951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6">
            <a:extLst>
              <a:ext uri="{FF2B5EF4-FFF2-40B4-BE49-F238E27FC236}">
                <a16:creationId xmlns:a16="http://schemas.microsoft.com/office/drawing/2014/main" id="{C11F4DD7-66D7-1985-50DC-50C9A46609C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790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7">
            <a:extLst>
              <a:ext uri="{FF2B5EF4-FFF2-40B4-BE49-F238E27FC236}">
                <a16:creationId xmlns:a16="http://schemas.microsoft.com/office/drawing/2014/main" id="{261AFA99-0F52-2C76-3692-C6930308BAA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1327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8">
            <a:extLst>
              <a:ext uri="{FF2B5EF4-FFF2-40B4-BE49-F238E27FC236}">
                <a16:creationId xmlns:a16="http://schemas.microsoft.com/office/drawing/2014/main" id="{2544FF5A-1C94-BD9C-E139-F3C97D9EA04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4645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9">
            <a:extLst>
              <a:ext uri="{FF2B5EF4-FFF2-40B4-BE49-F238E27FC236}">
                <a16:creationId xmlns:a16="http://schemas.microsoft.com/office/drawing/2014/main" id="{2E05690B-9FAC-DB8F-CFCC-B0DA92042C9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9899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0">
            <a:extLst>
              <a:ext uri="{FF2B5EF4-FFF2-40B4-BE49-F238E27FC236}">
                <a16:creationId xmlns:a16="http://schemas.microsoft.com/office/drawing/2014/main" id="{E5E05AC1-B5B5-1787-BA4B-DE52A03C4E0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5351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1">
            <a:extLst>
              <a:ext uri="{FF2B5EF4-FFF2-40B4-BE49-F238E27FC236}">
                <a16:creationId xmlns:a16="http://schemas.microsoft.com/office/drawing/2014/main" id="{13A3C294-DDC5-BE69-52BC-3B281FD4698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1513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2">
            <a:extLst>
              <a:ext uri="{FF2B5EF4-FFF2-40B4-BE49-F238E27FC236}">
                <a16:creationId xmlns:a16="http://schemas.microsoft.com/office/drawing/2014/main" id="{9380FFE5-43A7-9632-29FB-727982F7E55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6717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3">
            <a:extLst>
              <a:ext uri="{FF2B5EF4-FFF2-40B4-BE49-F238E27FC236}">
                <a16:creationId xmlns:a16="http://schemas.microsoft.com/office/drawing/2014/main" id="{7C32D575-7B70-961E-42B4-006938C7B2E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1608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4">
            <a:extLst>
              <a:ext uri="{FF2B5EF4-FFF2-40B4-BE49-F238E27FC236}">
                <a16:creationId xmlns:a16="http://schemas.microsoft.com/office/drawing/2014/main" id="{AD1A66EF-8E64-9B7A-7B45-4CBE45ACA81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4429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5">
            <a:extLst>
              <a:ext uri="{FF2B5EF4-FFF2-40B4-BE49-F238E27FC236}">
                <a16:creationId xmlns:a16="http://schemas.microsoft.com/office/drawing/2014/main" id="{D9668D97-CEE1-5DA1-C836-68C946453D4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5250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6">
            <a:extLst>
              <a:ext uri="{FF2B5EF4-FFF2-40B4-BE49-F238E27FC236}">
                <a16:creationId xmlns:a16="http://schemas.microsoft.com/office/drawing/2014/main" id="{67A0A4E1-EC38-6F8B-09E5-E35561B0A12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4455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7">
            <a:extLst>
              <a:ext uri="{FF2B5EF4-FFF2-40B4-BE49-F238E27FC236}">
                <a16:creationId xmlns:a16="http://schemas.microsoft.com/office/drawing/2014/main" id="{C7C4BE55-BFA1-A43C-800D-1E144CDBDE7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2176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Widescreen</PresentationFormat>
  <Paragraphs>0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ASHIK AHAMED</dc:creator>
  <cp:lastModifiedBy>Lecture</cp:lastModifiedBy>
  <cp:revision>2</cp:revision>
  <dcterms:created xsi:type="dcterms:W3CDTF">2026-09-03T08:37:05Z</dcterms:created>
  <dcterms:modified xsi:type="dcterms:W3CDTF">2026-10-10T10:32:50Z</dcterms:modified>
</cp:coreProperties>
</file>