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2C797-2559-68FA-E87E-C1118272A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AE507E-21B8-794E-6147-83EE70275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85849-2FFF-DE6B-F17F-0A2CCE9BD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81AFC-3646-5430-A812-B84C6B44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E40DD-A0A4-64F4-9306-F40F18A1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9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3BD7E-1E9A-5D50-CB9F-C70DD9B1A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30975-57A9-53FF-3E72-6A2362061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D750C-EBA4-F63B-3BFD-586B2D87A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0E8B5-F66B-1278-3121-A5EC7E642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0A12A-A039-CEFD-915C-3E0E0920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04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303EC-29ED-D1E7-E991-E88E9AAF7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94C1F-8A8F-CCAB-22C8-12EA5AB48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5C892-A9B1-0CDA-5F4C-35735BD7C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52221-E9ED-2CA1-38EE-58DC363C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C53E2-E4A6-4057-6D68-379CFD0A6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6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6384B-1ECF-A651-0299-CB7B00E7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A055-DB9D-67A1-50D2-E49DB2739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1790F9-C848-280E-C70E-859A34C48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634E11-A739-F22C-CB98-A3500121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C716FC-F7AB-1889-862C-B994CE364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57FF5-8C5B-6594-C644-1060A75EF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2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E3346-F751-CF27-A5A6-065A84B98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3422C-FB1A-C035-627A-C056C2424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20091-B0CE-0CB6-5D28-677911A79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49BB8B-1679-1961-D659-A182E1AD6B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1D2BFD-2300-8C36-1BD4-606B5A5E2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D738D6-8EB6-B735-7D2F-4AA303E47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65F22E-8D8F-BE12-30F8-C73515A29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3E8731-91A4-D31F-00C6-83E3E6B39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00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9839B-A7E1-BC11-F32F-522B0F527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4246F4-1AD4-227A-9ACC-01F0F667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E055F2-67E1-9E67-DBF2-4F45A1353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21461-665F-C821-5155-324BB2F67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A744F9-25B9-7574-1011-E3E9A71E6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52362-BBD3-9BBD-A346-99CD79F2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E6209-887A-7D4F-1A51-F0EDA8816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96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EFF38-C1D3-E000-A7A6-97A7F26E0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F430A-CFBB-B2D9-2904-CBA2F0ADF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1C1A8-5567-F9E4-CF5C-372EA6EEB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BE90C5-A251-66CD-3A7E-69EEDB280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A0602-395E-493F-AAFF-0165F58AA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636E0-A816-3A30-B3D8-8D1EC12F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5393D-69A1-ABAB-4916-329AFD4AF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CAE1B0-B3CE-EF61-EA3A-5BE56618F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23771-5C74-201F-EE6E-1B0B9CF2AE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4CFB43-9049-43E0-5B79-FCC2744B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431F3-40FC-E717-63BB-A0665A903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DD8BA-AE41-1631-13E0-E9359A69E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88B52-638B-AA09-DE91-F42CF5E37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666D2-9B7D-A622-4035-867356CE3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FF974-433A-4A26-7064-A4F2EAED6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6B035-AE3F-3BB2-23F5-FFBDA290A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21B76-12C6-F147-92E8-C40627A0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817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14557-E304-694A-1BCC-10C17CC68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E3BD3-40E2-09A9-54F8-563329928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C9498-140C-2730-A7A5-B1C7FD092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91CBB-08B3-FF93-D3E0-7291184E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E5BDB-2B8D-7845-E1F7-1EF49C3C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4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544389-761D-5E46-8B50-ECEBBDFB7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9DFD8-1331-512D-16EC-B6ABF50F8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0ABE0-84E5-6A81-54F1-2AA180E06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D19B-B571-4707-8613-A35D500AF99B}" type="datetimeFigureOut">
              <a:rPr lang="en-US" smtClean="0"/>
              <a:t>23-Aug-26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99FE0-7C20-6711-EEDA-755B856C4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83453-3406-9E07-1F50-5058F38C9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CF866-3CE0-405C-AF19-FEBB0F8E7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00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075B575A-7B2F-110C-2F56-DFA366BF44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75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A9CD1CC0-EA1B-8C14-AE4F-A0EBE399AC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6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C71BEFB7-C3E6-B361-CD4F-E5E909F5EB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6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4B2450BB-FA68-1976-7089-17088E2B49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7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6D85E26B-665A-E29A-F6E7-612022E1A8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7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07420BF9-C846-50AC-9F13-391B6355F1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590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B5D730BF-6422-298D-DEB2-8D859EF5C7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16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EBFF3E93-E678-A879-87BB-06A0260BA1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36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2F5C0C7B-B4D7-0DB2-F53C-0885AA3048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42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B50E3E55-3C3A-4C1E-1E18-61EAD33824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62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6385D58F-028B-1BE0-2A23-62A3B2EBD3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6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A58FA9E0-4C07-0456-0DE4-C321E1EE44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21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A63DC91D-B115-2282-DB68-B648C8149B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97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9045392-2476-E78F-8D54-99E2C12FA2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05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C2516FE1-FF79-0802-3F06-B457F7E713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64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71FC9416-E147-EF66-C979-BE295F0C33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55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AD8FE9CE-8C97-AE1B-0DA0-0C8B721B29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3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3075E0DA-58B7-58EC-8A5A-FB90498087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8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C11397C1-9982-84C6-0762-80AD4E59E2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66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8F7E88A-E1B4-E4C0-2CB0-089620B2EC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55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D8A30BE7-08E6-1578-0C82-5809664320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5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4EC35805-5557-927B-14FA-9F6CEAC985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97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2B2FD0A4-0A23-4CAD-5CDD-71B8C25689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50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2026-08-23T06:34:22Z</dcterms:created>
  <dcterms:modified xsi:type="dcterms:W3CDTF">2026-08-23T06:34:58Z</dcterms:modified>
</cp:coreProperties>
</file>