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A287-0768-E7EC-0A1F-484051CF8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ACF96-7120-A488-36B7-228B0D1C1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1F0E-3DC4-6B0D-47FF-EED87EC3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25F21-CC41-CA86-6B3B-883A3943F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B7B4E-E24A-8D6D-6954-9081EF96F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4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C65BC-4994-ADA9-D0BB-6AA038CA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8D4F9-7685-2006-57D9-DA99E7344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3DCDE-092D-FDE1-80CE-FE8F7A0F8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8A624-EE87-5AED-9B82-AC31CD920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E93F6-B5DA-4757-BD22-013A94EF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6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C1182-0DBE-4ADA-8622-9DCFD9D93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E459A-4E92-D6B2-EE9B-A5FD3CCC4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BEC70-BFC5-4485-4023-38805411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F7B85-B00A-80A9-1629-57C99CCD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8AE1-D1F3-9A51-956A-9A9ED57FF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50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B8DA5-9AC4-38AD-B13E-302E2E7C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437B8-B4B7-F7AF-4474-71C963B9D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0D939-5B80-950E-1B41-DF0102187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36306-E45C-243C-2137-DD34188F8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A68C3-D603-E0D7-FA5D-825BE35D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0CE4A-8656-0389-B270-7148C0FE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04DD7-0D9E-8E54-C77E-3DEAB868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EA067-E39D-EF4D-98CE-877C05C33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79211-B8A1-05EC-50EC-51FA7486B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5ED5C-D534-7483-8403-1112BE819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05436-B7BD-4724-46B1-70CF79EDC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04305B-EFAB-054D-F5F0-8CB98A0C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9CD3C9-F96F-F801-A909-EB9521EE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CEDF9C-2E4A-B6A4-1DAC-F8DA82AB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06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A13D-E1D3-F608-724E-DF96BAF2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287BD2-F344-872E-BFFA-3B7C21E6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0958A-146C-29FD-B5B8-3124A01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96BBA0-1CE2-DD21-2A70-73A1339A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8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31C6D-A57F-7432-9FC7-EC7BBEDD9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CDBCCA-CF4D-99F1-76E3-343154B3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AC8C3-AE84-048A-D95E-B7155A44A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632F8-14A3-DA16-61A4-391A18124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1AD6C-6950-BD33-3873-0C8E87C93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7C50C-7A6F-97BB-C022-F9D774644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DBBCA-EF0F-4F56-9650-03A3B072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350D4-ECF1-D1E0-22C8-EAD9EC69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FF7E5-0FCA-1E8E-02CC-128DE479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04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3F8A0-5A5F-4DAA-F8B4-CA2418784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1DF6A-4FC4-76D1-5D33-F90908D54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B028F-8BE1-AE33-18B5-0C013FBFB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8E9F2-E45C-CBB3-673E-655860F4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9E119B-82E5-8BB1-D782-5B8022D4B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F964D-FFC2-D8C9-154D-D768FA894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70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0196B-6785-4E09-7291-6865F62F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FAD07E-4338-2396-9FCE-39BBBEF43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1B4B1-89BE-C7F9-2BDF-8D8E336D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62DD7-103A-0090-BF8A-5E9042D5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EA6C2-1D17-54E5-EDB0-E957914E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3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1F1D4F-B119-B145-FCE3-80F3CCE42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46BDC-0047-03FF-31C9-904D5E9B5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8B3F2-EC2D-7B3C-7F6F-18821C757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3B067-EE85-DD65-568F-BE6984B3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D848-B06C-09B0-6A54-A930780E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7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A6E704-2999-05DF-61E1-132843A7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9FFDC-6135-DA5C-074F-C412DD5FE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F7439-391F-1AFE-8DB9-CF075828B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DB65-CC97-43FE-A5D7-E6118D206D4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5CBCF-C29E-E135-B72B-8040BBCA4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042B5-9ECE-F9F2-420B-0B12DA61D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C0011-985F-45C7-B7EE-B7AE08611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34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9DC8EA86-8F22-DBDB-8FD3-119150468A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43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6855007-C229-A72E-AB3E-1E5A1F7A52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8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309E236-CB41-29D9-7142-C30E5AAE1E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29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65DEBEC6-0532-1595-F2D1-F538AD46F7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3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CC13D3F-FF45-6924-7E58-06A3BD0454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07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81905989-0F1D-4B02-82D5-58E912E49D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13A212B-3E5A-A5C6-CA2A-69F632ED1A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2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0C9EE79-58D0-236A-0F4E-996CF617C7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65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4A7C5E7-1290-94F3-CC9F-367163CD0A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70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FCA90935-2B30-DD31-3C2E-DC56985D1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9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F7F4372-61C8-7876-F243-F8D8153CAF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4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0891E7C-3432-AC1B-EF36-696CFCEBA4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87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129E1EC7-D06C-53AA-8B72-EA269E02FB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9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BB9B30D7-1FFF-1815-28DC-5BF5F6825F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93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6E714D2F-F465-BC46-365D-DF12756541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2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9DBA450-CF82-20A7-D57C-C59F045D3A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20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FBC1FCB-ACBB-717B-FED2-C037AAD9E6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52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8EA2087-7429-B2E2-174E-09F78EF885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10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89B4AE3-E70F-C1FE-71AE-A3F9FDBE1B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60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D4F790DF-941B-8C52-E660-5F36F76202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2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94132D54-B6DD-086D-3E2A-C5C7B3D784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60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A1522DB0-D650-4A6F-F1D8-54E990BB96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44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97B5862F-0487-961F-1671-2A09CF07FC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08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69141716-1DD4-0051-5DAB-9F9D6C8B8B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B2FF1020-6F6B-931F-5BAF-4ED2F21242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70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C2F4AFCC-268C-F6EC-C8E4-EE046D4ACA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76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6612B779-A8C5-9ED2-68E4-548A637C03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4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6A86ABB9-3C08-211F-DE93-2FAFA145CB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48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A626A808-4ED3-C917-809F-95D59132EF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45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C2AD76C9-1D47-C617-4A0E-DEDB37DB28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23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876AAB4D-3F88-919C-5191-52289E2ED4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12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A1C67E41-BAA1-0014-7F8D-A25079D200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4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A9DCED4A-A9AF-16FD-4B46-B4CE7D69A1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41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6E5D9145-ADD6-ABB8-7436-F20B278180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23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F0E929C-B868-ABFC-0162-86BAC3DA6F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2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006266BC-1528-3DDC-6E9B-E698F0D909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17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83559E3F-0DA4-AF82-715D-B1A83BC1E3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48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42577CBF-14A7-1224-846E-01B21972DF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407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2CEE3D4F-F894-8EC5-DCA9-E4323690B3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86C88556-A0D8-1567-ABA5-C1B34F6613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573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1887DBD4-42AF-D547-D89F-CEA1697E6E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838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74380648-6468-9B99-F2DF-7E54B9B7C1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334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419DB379-F189-5C9F-225B-A609EDB9C4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673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FEFABF00-5650-918C-DBE4-4A8F71277E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25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8896E6B9-4203-42EB-7704-33881350B4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7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FBACD079-C94C-CA28-00DD-F8575C0B7B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2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B5EB0E64-E14A-C7A7-2B0B-86808E8261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90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90F9C9C2-9C10-6CA0-35FE-CE31ABC019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768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AD009EC3-F390-A68E-FBA6-0738E2321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739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0FAB057D-3859-392E-CD40-FE7F4CFF99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2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FBDDA88B-44CD-4CC9-C0CF-D5EA524FAF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829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FD3A7900-FCE3-3658-708C-4059126F09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03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4B8EA15D-CFD4-68DC-3B44-8A3D0E51EE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15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2026-09-03T09:56:50Z</dcterms:created>
  <dcterms:modified xsi:type="dcterms:W3CDTF">2026-09-03T09:57:52Z</dcterms:modified>
</cp:coreProperties>
</file>