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5C6A1-1240-A95B-81BD-F60ABD090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E8E987-95B9-387C-BB1B-1D54008705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7F614-289B-BFF0-7F10-F0E7A43B5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16571-B73B-BB19-5E0C-EA205A01A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29E18-0D6A-BF66-B166-CD4696D42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00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1CC20-EEBC-09D2-A635-B3BB5D5C3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00F7F-8BCB-6513-6BCF-475FFB108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CF7BF-68B1-3BB0-997C-A777F4DB1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458A8-E852-C1D4-8F05-9388333A8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F8465-5965-DA19-8299-37D91267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4500D-2D88-4645-7E0C-0C203C96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1252A-6C59-6EB8-C9B4-B0BBC91E2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72EA5-BC24-1E9A-C06A-89FC1ADAF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4269B-E1AA-333B-3A03-08E2AD86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AD6FC-2D7E-C26D-B78E-079966BD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1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B2513-0CEC-28AF-D36C-0AC76ED1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A20B3-D5EC-0216-2FF5-B53241BB2A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5A9E6-98E4-07C3-1432-DF8E874F7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5CBAE6-F148-B416-7DD4-86352CE6D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01867-9E14-95D8-6D37-C4CA334E5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D3F0E-E8E7-C308-95AF-DB47F8C8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6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FAD0-6547-D2CA-1285-9ACB3AF73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7538B-E56F-8DD0-17D7-159B14778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7313C-B5AA-24D6-C857-8360F446A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A7FE6-72EB-E7C4-28DA-1AE8E8622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C99B75-1743-D783-0626-C88D42E545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ABE5DC-1EF0-5698-E283-E73E591BD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965169-6243-BCDF-EE60-61E4D92D1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5873C8-4711-D7A5-B840-836FE344D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9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FD854-8D8C-F829-F373-D29CD4BCC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D79CA-5F02-E548-7D69-DBA93DC11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D20DE4-7664-757D-4FD0-F1C1C7148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D4DE7-9789-A8B2-84CE-7582FEF7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0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01F64F-2B4D-4837-2426-BD34DE4E9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25D991-4AD0-4FEE-1047-6A3C77CD4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194D5-1E40-2CBF-33E8-B10C9BB5B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4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981EF-5A12-296D-19D3-B0171AAB0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CBDB8-EBAB-F244-E233-4AC735DE3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1C4CE-DB3C-E61A-D6A2-96C7361FF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F41AE-5F41-BF90-3298-F20EC1ADE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7861B-5BED-D627-EFF1-56F9AFE83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AB0E43-6319-B82E-7390-41A1BCE7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06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1FE9-5A70-1ED2-56F5-384AE225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802D67-63F0-0DA4-3B49-E9491E057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D9142-0B6A-AB88-F0DB-37A8D9E2A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C865AB-B994-C41C-5D20-E9D9B83B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56F87-64BD-56F1-5838-92D905682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EC189-65CF-5128-665C-003BF8755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0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51F99-4B53-ECB9-43D3-3DFE9695C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74B058-46F2-EE6A-8D27-0263C8442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D6725-8622-DF9B-569A-862B5F8E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49ED8-13D0-4CEA-E7B3-A7611D134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07677-3B09-820B-C175-E14F9A81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8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D583DF-7C74-9AA5-C1A4-27545A51B7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60642-9818-240B-3217-68DBB31A5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0CA6A-7D78-DF60-438F-117970A21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B306C-F0C6-6D80-8411-F71AAB48C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6187C-C1D9-58EE-34E1-58B1E5F88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45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7D9608-2CE7-7E1D-2ADD-31EE4237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31041-DD39-F021-02C5-D3A0A7D11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26117-AA5A-AD82-5A72-1B4DDF9490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709D32-6135-4DBF-A0D4-BCA1ACF90CC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47AB3-0EC1-C2D4-9646-FCE0F650C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0C8B2-2754-D8B5-0679-57487C0AD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83C490-56F1-4C60-9FE6-EE72149E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81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25E0A7F4-623A-3636-9EA6-2BEB90A0E7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1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EBFE5834-D2A1-760C-89E9-703CE45DBF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2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86AB3CD-9A3C-66FF-A3D1-EE8F44DBA5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05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EBC9E66-586F-1431-3D8D-EC34D84476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37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BDCE9CF-8F2C-4945-5BE0-C6AB3DC4D9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666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349BF6CC-C72F-BAB0-C09B-095A8D4654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1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59B906C1-7AA8-759B-7ABE-FF869F14BB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19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10B1B6BF-6EC0-1AAF-81E6-B3571E2BFF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04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D35FF6A-6278-6B27-EE1C-BE62686291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2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BB81C24F-F995-4E11-B36F-8388CD5105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17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932F0C26-9A39-B0FC-61EC-D63D475129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29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2C67CF67-A699-39EE-A727-E73CCC8287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24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F410AD6A-256D-1F2A-9849-B98F50FCE1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93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93C9D513-4421-935C-2ABD-43829DCF9E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94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7F486B69-69AB-53E9-B0B4-47281DD5DB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75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6D288FD5-A17D-A08C-7FA5-2AF133E2C8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9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2026-10-07T10:27:33Z</dcterms:created>
  <dcterms:modified xsi:type="dcterms:W3CDTF">2026-10-07T10:28:18Z</dcterms:modified>
</cp:coreProperties>
</file>