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9" d="100"/>
          <a:sy n="79" d="100"/>
        </p:scale>
        <p:origin x="744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584FE-F105-C0EF-3048-FD9B0FCD38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F70829-6EC2-9F17-51F7-76F4179DE9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F22B4-C8FB-4E5D-197E-B8C8BC16DA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E2B34-B6A5-4E52-4084-C6B046FCD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A9348-EED8-8893-DD9C-C7F24E5FE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7360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754AFB-C47F-C915-7662-849720633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3D47FC-1B28-661D-B6E5-16D358911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B8199A-6979-1A27-D57A-46210449AB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2A0902-94AE-1D0A-C2F8-76CC12387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F028B3-1290-05D6-20F1-59E5A0DCB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17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52CF7-DFE1-26FA-C52F-121706FD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486425-72A9-9B88-2CC9-DD5F7B985D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EB17F-2A41-1CB7-A463-137A6996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43809-BB14-0F95-F891-30B80AB6E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A7EBCC-0198-8B46-5292-C86F9932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6371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37706-3F4A-7B01-3FFC-B27B5018B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BF538-56AA-2A0E-5D66-CE38E4AF3D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6B231A-7ADB-839D-5E95-889906279B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82033-D1A5-1687-8BB2-F341A33A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0AF04F-A55D-1B6E-E2FA-AE4345481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ED1E66-2728-B59B-2B24-4316FE387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24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A20E-A87D-4FB1-8B72-8AF130AE6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BB6DF3-8EA6-6F35-3BD2-3428466B59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2B10B3-CAF5-44BD-6E13-9BF9449B94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670462-06F3-3B59-FE99-2634F1B1EE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1008B15-8A70-06DC-EF31-55666AB09E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EFBE49-F0A2-10CC-EA97-BA4E6F1727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ACD79A-14FE-7ACA-D0FA-CD3C15A2D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C24A78C-A0EA-8DE9-F34E-4A3A87378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720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0D5C5D-BFC1-E578-509F-DE2FCD75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D01686-1A59-0245-F32D-A1EEF83E6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75C8710-AEE7-AB69-FB95-1D30FFB5C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FA950-31C0-F00E-164E-0C765CDF48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105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9D901C-D0A1-21CC-43F5-AE441EA88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9C1175-72BF-E357-226C-6C1CEA6FA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4C8BB6-2E36-A429-D83E-7C466B63C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6965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CBFC9-D229-DA0B-2FE1-9B83092B1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F565E-2513-48CD-50B7-9627C2FDCD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83FBD-2A2C-21FF-5D33-041CB2FA31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B77B26-05E1-60C3-709B-58504E39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CA34C9-9E21-0AB3-7BC6-B7F90371D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3415F2-3125-6D43-5610-694E295E30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92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952E3-FDE2-BC07-068B-475C0069A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F74C1A-21FF-51BA-B1DA-684AA6E22B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EC53F6-BEDD-EFE6-A00B-DAA5E44B71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4B418-7C11-CDF8-3A95-45BDB375F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E1E9C-FB27-9F83-ED4E-E9FD1BA3E0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4CD5F0-CBAE-5430-4B1D-BD55210D6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22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E89C4-1B7E-FB79-44E5-CA0853498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B5F6A7-EA1C-95A3-7022-A7A5790708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5274BF-E497-F0E5-69CB-4B0303AD12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8ED17-8DA8-A576-7AC2-A0D69C457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3880C7-31E1-A212-4F4C-6D0ED53B3D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42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A12B89-A1BC-5B45-3B20-6058CCE266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03A64C-1DF4-17A9-98AA-8878D1E0DB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20FAE-2905-CA9E-4574-9B1BEFCAC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628DA3-6FE0-4F27-E03C-A885AD208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35E5A1-DB1C-B3EC-0881-E593382C4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00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166D3D9-6837-18C3-3A23-3F91DF3D3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B3D198-4BA8-B0A5-4AB1-10F8787B7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EAF484-B330-05F7-F26B-389C1BA43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6555A3-66C9-4301-950B-7635179F28DD}" type="datetimeFigureOut">
              <a:rPr lang="en-US" smtClean="0"/>
              <a:t>03-Sep-26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AE2000-3078-791B-0E4A-BC3745F518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1D7718-60E5-3BA6-12F9-DB383384FA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EB6CE2-B6B7-4905-A921-D13668440E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8719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5A42E508-9CB4-0CF0-BEA5-2FE4138292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0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F2520B9A-78D9-8D4B-73DA-CD290C2386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226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6A1D1522-C549-961B-F219-3F9168D815C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5313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F8426722-1749-3719-5EC3-F9618108215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064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1FE4C918-C5E5-2A63-6C2C-57BE32D429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3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C11CFE5-AE95-5832-B9B7-B89BAEFCDD0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4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624CE7B-8869-E3BE-501A-306361B5F5C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726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7E554E5A-B482-B5A2-C51B-60DED6111AA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15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508B7E05-4FB6-4AC6-A50D-9FB7F0915C5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113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5F12C0BE-F3C9-2158-CA87-046F899624C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25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E2FA39D9-0001-25FC-FCF7-ADC4BAA0B76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8943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2E4177C2-CDDE-D483-AD2D-0740D80644E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4246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32A4737-5F5F-2184-4829-1C210702732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2849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ASHIK AHAMED</dc:creator>
  <cp:lastModifiedBy>ASHIK AHAMED</cp:lastModifiedBy>
  <cp:revision>1</cp:revision>
  <dcterms:created xsi:type="dcterms:W3CDTF">2026-09-03T10:02:58Z</dcterms:created>
  <dcterms:modified xsi:type="dcterms:W3CDTF">2026-09-03T10:03:29Z</dcterms:modified>
</cp:coreProperties>
</file>