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DBF6-6F2A-F894-1812-87A790FA0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85A6D-8241-8FE7-64AF-E386E3887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61726-C67A-BD17-71F9-F445F54F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4ED86-721E-6635-84B8-14383B96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8355-F870-95CD-15AB-6905B91C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0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A5AD-65B3-8710-4C2D-ED6C7553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A3F67-683A-3D38-764F-056851759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FBBA6-D709-DECE-D9DA-B38A77A9E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881AB-A8D5-4629-4FA4-13019677B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8A5AB-C0CA-5337-A84B-380A4832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4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4E745-57BE-87C9-E8A2-6B6398D0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7291F-D663-E719-4E4A-C87AEEDCB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5A00A-AD42-2C78-BF95-782031F6C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DAADD-9839-8569-06DB-0A5B8CC37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165E-8A30-8C61-2214-5AF2A3717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8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11DA-1EC0-39F3-C54F-4229B5185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CC8EF-9CF5-5991-4721-AA72F18C8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F5BBE-5F05-B733-108C-71FFC58AA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5E45F-67DC-1886-1AD3-E302651F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0E7C1-AE33-981F-C6F4-D87DF3E5D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D5FFE-6DB3-3755-B093-676BCAF3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0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5236-4223-651C-58E5-888EAD2E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51CDC-EA23-DE48-70AD-DA6847D13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55CA7-96FA-A318-75B8-FB58EF784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C436BA-B133-02E4-D0DA-9FCB0C496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B22728-5D0C-B637-51BF-AB56D2CEC3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4CC023-9D6B-CDA5-0007-10917053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0800F6-3C11-DD39-2334-1BD6A2A0C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E16960-8BE7-4CB1-6892-2CE892539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3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B273B-488A-4C1C-5E98-F9CD2B72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84570B-C56D-93CC-9FB9-79F20510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D0D2CD-9B89-DFC2-C8E3-6B8E2EB98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D187B-4ACB-6731-F0E1-BC6B4D35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4CD300-7900-2D14-7BCE-1706F2D9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8A5B3A-1368-7677-2D39-A8EDEC890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01914-E645-7B60-ADA8-AD5A5230C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93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39FB-9B1F-83C2-CA3E-7E288DF72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A1B36-4A95-70DD-D144-064EA7661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6587E-9D43-6099-7B6D-454454FD9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9CA50-2D50-B738-C02E-ACB1A916F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F3592-F993-75C7-549D-6316F8F0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CCD4C-4176-92B4-3186-C7487E85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4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E4D2-C1A9-6138-C8EA-5116ED8D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191399-AD5A-D37D-08C0-DC5618C63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D9820-EC06-189A-C37A-C779BD862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84342-C21B-C53A-BAE8-4B61035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9E495-B52E-22C8-0729-3990A2303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69CE4-519C-26C4-7096-56BB593C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5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DC3E-C69F-50A1-29A8-176B804D1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7BA9A7-2F7C-F789-D1DA-E9282FC77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745C-348F-0F39-26DE-7317F283B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652F3-AFB7-88AF-F2CE-26F79D526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235B9-A239-E304-DDB7-0C4666D4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47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9BE3A1-85BC-B3F3-7549-903C0A11AE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6ED542-2C48-0604-8FA7-E59A5CFF8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68721-C842-3CA9-2A22-23E425BC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18C30-C92E-482D-AECB-B082AE36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39B23-8DC3-E9E0-D72E-04CDAB4A0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4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33BD7-A1F7-DF9B-21D3-F714DCD1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47D1E-68D1-E81D-4BD5-4371C9987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06363-5A03-086A-C7CB-FAF5F7756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10B47D-876C-48B0-8C20-7EE5C4885F2D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6DE55-1CE4-3A7A-85CE-8B49BB215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0622C-BFBF-62E3-DAD0-2706A9429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A24FC2-493F-4396-8988-15EACCEF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817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2DB70B13-47F3-5E32-F8C6-4785FF4808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7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406EC6C-CF5D-10D6-2CC8-16EDAC051A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20EDEEC-E250-EA9B-F00D-A61365BA82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38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5CF9EDE-79B3-EE56-7369-B9CABA6997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0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E790DE37-5153-28B7-05C5-744048B94C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40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452BAF42-AE1C-AE74-1C21-FEA057845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18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3744CEE-3940-6AC5-2E2D-21C9882CF9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53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FC3474B-9F0E-C0D2-3CC2-6B2B4BDF6F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0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84A3DE72-B931-41C5-834D-A2AB30F5FB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7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ED70A69-8CE3-6AAC-FA64-5B410795E4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52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C3AFF14-464D-4AFB-DD07-8870A8DE9D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6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418D00A-9418-7893-CC89-889824FD29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67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2386B972-9506-B035-29D6-EEEB6ECB8A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23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3CB0C96-5D17-026E-AFE9-229D3FB105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58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B6BD0404-581B-B703-FDDB-8EFDEEAEBE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8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352B70B-5334-D298-6D30-61DF39CC5C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20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672324C4-8D7B-093F-24BE-201C0171AB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34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FE646EA-91ED-AA16-2C89-540497C4F4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9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E998D5F-573F-0B46-0986-78A0F8A8E8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98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BC2ED5C-F89C-3093-B99D-13A55D92BB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8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6CBE920D-29C4-1E8A-2B5F-3FFE2D0B9B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62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C00DCCAE-5044-83D5-6AF4-3967A7AC54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05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D4FC7BC4-597A-4529-FBDB-C71CA50675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26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5B0E0EDE-B8B9-7E0C-3F9B-A7ED604F19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83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BCDF24AF-6326-4635-F49B-F78D5282D4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13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C2495591-6C12-C27D-DF76-8A00C7906E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72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320686BA-32AF-1A02-DBE6-358BBEC4B7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47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373F6F63-0845-DD63-11CA-42C21C1DDF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76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D3C9BC22-9219-D6D5-B0BE-D429365E1E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79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5CA463EF-16ED-0981-DE89-0F765EA4BC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9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05970AAD-57AC-B57D-AE86-2756915B98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85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0230442D-CBB9-0B9C-0D56-BDEF66D833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69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2814964D-DE24-C138-9F76-4F1A3C6A7F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05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6FFA7933-4EDC-A122-AD8F-B51AE098FF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79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1223BE60-B337-85BC-D728-F311A42A27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47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392A42D2-CC59-832A-AC15-2B5938971C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2026-10-07T10:29:54Z</dcterms:created>
  <dcterms:modified xsi:type="dcterms:W3CDTF">2026-10-07T10:30:45Z</dcterms:modified>
</cp:coreProperties>
</file>