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5C77A-37F9-240A-AF87-F830CDC06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97AFD0-6D81-1191-E22E-6A783E92FD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D0504-FA17-991D-7E6B-73DCE67FF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BF5C7-12ED-4E20-A5C6-84A3EF543E1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0B968-40EC-3FAB-91BE-547794B08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FA35D-9B1D-AA11-A7EC-F3592BD7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55685-CDA2-4285-9AEC-0CA224646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00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05D93-E842-FE12-8AB6-8B1FAEA6D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BAE47-F368-22AF-759D-78F037332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E6CDF-F983-3F32-6B07-6E7A32DD8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BF5C7-12ED-4E20-A5C6-84A3EF543E1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A9763-05F1-60C7-3FFE-6DA5A47BD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C92AE-7BF6-0C71-CCB8-78F600391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55685-CDA2-4285-9AEC-0CA224646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476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040F-C876-44D7-A57C-58EA66DB9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04097-05F7-77AE-BC68-966E54C5E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B7AA8-8068-9AC2-141F-B55AAAFC1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BF5C7-12ED-4E20-A5C6-84A3EF543E1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9BC88-FCF9-1D6D-0DFD-5109F2BF2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C51EF-48AB-3523-E663-27169E1D2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55685-CDA2-4285-9AEC-0CA224646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95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22098-1062-5653-9244-2C4B48BF5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B5D17-01AD-97A6-8A21-55BD2BA0E8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35E39F-FFBC-DDE6-411B-48B4DCC679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05F86-3691-1E02-363A-5C5632AB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BF5C7-12ED-4E20-A5C6-84A3EF543E1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47628-1851-00BF-DAF9-8021E3CF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8902DF-94EE-C0FF-3053-A9C434CFA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55685-CDA2-4285-9AEC-0CA224646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98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94AFB-4440-965A-3C53-DAFAFD5C2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78F2D-6133-CB39-8479-C68F781DD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DB8FE1-0809-DCBA-661C-6F92057C1D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3E60DB-7C30-2D3F-399B-EF3070F07F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ACE167-FC5D-E0BF-477F-C00CC6DBAF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3AEB65-0116-7B81-F8D9-8DC170730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BF5C7-12ED-4E20-A5C6-84A3EF543E1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3A409D-2111-5F93-9C37-43E0FB43C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842F7F-22BC-62FE-0BC9-4C20C89C2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55685-CDA2-4285-9AEC-0CA224646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712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935F5-B66C-DFFB-3F14-20C953A2B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3D5FBA-340C-E645-A0D8-3BA76D2AD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BF5C7-12ED-4E20-A5C6-84A3EF543E1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95B0B5-9580-269D-B621-12BD890F9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81252F-CE53-7A64-BD86-5825E062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55685-CDA2-4285-9AEC-0CA224646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96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7DED27-0327-1FEB-979F-0DF26F140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BF5C7-12ED-4E20-A5C6-84A3EF543E1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C53E3D-6787-5FFB-CDF5-B3D1F73C9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C18873-36D3-2855-A3E2-EA415866F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55685-CDA2-4285-9AEC-0CA224646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4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D961C-BA7A-3135-9102-22BBEA700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9C704-D27E-248E-8BD4-9F6B2CD57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CE2D6-3F8A-C99F-B794-EB426918B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834987-3F6D-CF51-EFDE-71CE059FB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BF5C7-12ED-4E20-A5C6-84A3EF543E1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EF327-42CF-5F2A-4C41-9A86BE63E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7A9E86-FC67-B430-F10D-AC118B331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55685-CDA2-4285-9AEC-0CA224646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332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609F1-4CE3-2D3A-CECA-9B2837321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E1DCFE-B990-3A45-5111-05ACBDAE44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C9479-5C5F-2171-C865-9D5C282EB7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D5362D-C674-95E0-F090-6623CE0E0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BF5C7-12ED-4E20-A5C6-84A3EF543E1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BE7AAC-4B89-54B0-52C0-D7E9B4953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B7751-01BD-7182-5BAD-5634A8BAA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55685-CDA2-4285-9AEC-0CA224646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730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A2781-471E-E2F6-E4C1-9CFFD5C67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3898FD-67A7-C1B0-CC56-B7C87CC28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092AF-88EE-712C-3216-2519F33A4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BF5C7-12ED-4E20-A5C6-84A3EF543E1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3D303-7722-C678-7494-777567BB9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BB530-5F75-A5FE-3B9C-5F9476985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55685-CDA2-4285-9AEC-0CA224646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67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C9117D-44EB-3BF0-9B25-9FAC3BF62D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25F130-0DD8-4378-83F1-82B0527E26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C8327-701D-CDE7-E649-33A2EA06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BF5C7-12ED-4E20-A5C6-84A3EF543E1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715CC-4163-A3C3-C1C6-5DEBC1967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0770C4-699F-B5A6-FBD4-E3EBF9374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55685-CDA2-4285-9AEC-0CA224646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259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523FCB-D8CD-F481-DE4C-6B6268059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D373A7-8709-4D29-CB38-B59FFF0C9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0B2CD-4329-0EC3-064F-BCDEC980E8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BF5C7-12ED-4E20-A5C6-84A3EF543E19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8E576-EF00-8F8A-3BDE-9615198F99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C5AFC-EC8B-7B5F-0F0C-BCDA5FF9C6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55685-CDA2-4285-9AEC-0CA224646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1416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2C2C45DC-F571-7E98-AF62-1072AF8691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7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8C119010-9F67-0674-CCEE-07E9BFCC0F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7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45342BCC-19BE-E79E-D6AE-7C631A1F95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10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7E32E5F9-B2E5-E1FA-5BC1-2D74F08256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60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4E72FA21-FAA7-A7A8-64A2-5C45329AF1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21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FA064164-1D11-900A-14C0-9201EEC5F8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653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E2B1BC7E-87D1-C4E3-7A7B-EEB645301D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267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D736A1A5-D06A-D11A-5729-5F78BB1069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10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DFD16ABD-91C4-3B49-C5E7-AC99BF574B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411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DCD66054-4E59-759D-C6AE-60CA5B2F3D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33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9FF8755A-BA64-D745-68B5-813581212C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28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E3ECEEEA-9F4E-1CFF-F911-10AA7A7526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960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7DE08A6C-31CC-0879-8857-C0E39B50D2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08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DC5A655D-E02F-3222-A54E-E1097B2BDE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62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AEEC9C42-5CC6-7C04-66AA-06C250A40E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938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E09D7D20-751E-7D0C-974E-0953BFF156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743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F9784209-9E36-2583-6FDA-30ACC20621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14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BF98491B-357B-6757-4E80-EFEA0CC5DF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36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2026-09-03T10:08:21Z</dcterms:created>
  <dcterms:modified xsi:type="dcterms:W3CDTF">2026-09-03T10:09:06Z</dcterms:modified>
</cp:coreProperties>
</file>